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4"/>
  </p:sldMasterIdLst>
  <p:notesMasterIdLst>
    <p:notesMasterId r:id="rId27"/>
  </p:notesMasterIdLst>
  <p:sldIdLst>
    <p:sldId id="294" r:id="rId5"/>
    <p:sldId id="303" r:id="rId6"/>
    <p:sldId id="310" r:id="rId7"/>
    <p:sldId id="311" r:id="rId8"/>
    <p:sldId id="312" r:id="rId9"/>
    <p:sldId id="313" r:id="rId10"/>
    <p:sldId id="314" r:id="rId11"/>
    <p:sldId id="315" r:id="rId12"/>
    <p:sldId id="316" r:id="rId13"/>
    <p:sldId id="305" r:id="rId14"/>
    <p:sldId id="318" r:id="rId15"/>
    <p:sldId id="319" r:id="rId16"/>
    <p:sldId id="320" r:id="rId17"/>
    <p:sldId id="321" r:id="rId18"/>
    <p:sldId id="322" r:id="rId19"/>
    <p:sldId id="323" r:id="rId20"/>
    <p:sldId id="324" r:id="rId21"/>
    <p:sldId id="325" r:id="rId22"/>
    <p:sldId id="326" r:id="rId23"/>
    <p:sldId id="327" r:id="rId24"/>
    <p:sldId id="308" r:id="rId25"/>
    <p:sldId id="30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4660"/>
  </p:normalViewPr>
  <p:slideViewPr>
    <p:cSldViewPr snapToGrid="0">
      <p:cViewPr varScale="1">
        <p:scale>
          <a:sx n="68" d="100"/>
          <a:sy n="68" d="100"/>
        </p:scale>
        <p:origin x="11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3EE9A-DD29-4EAD-873D-2F2132F67EC9}" type="datetimeFigureOut">
              <a:rPr lang="da-DK" smtClean="0"/>
              <a:t>20-02-2024</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3877C-58B5-43EB-B13D-39515C36D25E}" type="slidenum">
              <a:rPr lang="da-DK" smtClean="0"/>
              <a:t>‹nr.›</a:t>
            </a:fld>
            <a:endParaRPr lang="da-DK"/>
          </a:p>
        </p:txBody>
      </p:sp>
    </p:spTree>
    <p:extLst>
      <p:ext uri="{BB962C8B-B14F-4D97-AF65-F5344CB8AC3E}">
        <p14:creationId xmlns:p14="http://schemas.microsoft.com/office/powerpoint/2010/main" val="56535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6_Titel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82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1_Titelslide">
    <p:bg>
      <p:bgPr>
        <a:solidFill>
          <a:schemeClr val="accent2"/>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10" name="Lige forbindelse 9">
            <a:extLst>
              <a:ext uri="{FF2B5EF4-FFF2-40B4-BE49-F238E27FC236}">
                <a16:creationId xmlns:a16="http://schemas.microsoft.com/office/drawing/2014/main" id="{03E5D019-E00A-4FEF-9867-B2DD0B94FF5B}"/>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90EA1E4C-8CE1-4C0A-A65E-38282F45E1CB}"/>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3" name="Lige forbindelse 12">
            <a:extLst>
              <a:ext uri="{FF2B5EF4-FFF2-40B4-BE49-F238E27FC236}">
                <a16:creationId xmlns:a16="http://schemas.microsoft.com/office/drawing/2014/main" id="{6FA04847-4D99-41F9-B4E4-D03128C2A116}"/>
              </a:ext>
            </a:extLst>
          </p:cNvPr>
          <p:cNvCxnSpPr>
            <a:cxnSpLocks/>
          </p:cNvCxnSpPr>
          <p:nvPr userDrawn="1"/>
        </p:nvCxnSpPr>
        <p:spPr>
          <a:xfrm>
            <a:off x="714970" y="40076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8" name="Billede 7">
            <a:extLst>
              <a:ext uri="{FF2B5EF4-FFF2-40B4-BE49-F238E27FC236}">
                <a16:creationId xmlns:a16="http://schemas.microsoft.com/office/drawing/2014/main" id="{AA463DF4-CB90-4704-802F-5D0F1A15A9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40715813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elslide">
    <p:bg>
      <p:bgRef idx="1001">
        <a:schemeClr val="bg2"/>
      </p:bgRef>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10" name="Lige forbindelse 9">
            <a:extLst>
              <a:ext uri="{FF2B5EF4-FFF2-40B4-BE49-F238E27FC236}">
                <a16:creationId xmlns:a16="http://schemas.microsoft.com/office/drawing/2014/main" id="{61CFEA13-0D17-47C8-A84E-213E8D8A8391}"/>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437B4360-5122-4F0C-A300-465F2E4C0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8" name="Title 1">
            <a:extLst>
              <a:ext uri="{FF2B5EF4-FFF2-40B4-BE49-F238E27FC236}">
                <a16:creationId xmlns:a16="http://schemas.microsoft.com/office/drawing/2014/main" id="{5DAAF5E9-4AE5-4378-B067-635596E55355}"/>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1" name="Lige forbindelse 10">
            <a:extLst>
              <a:ext uri="{FF2B5EF4-FFF2-40B4-BE49-F238E27FC236}">
                <a16:creationId xmlns:a16="http://schemas.microsoft.com/office/drawing/2014/main" id="{F44F0658-1DB4-4591-B54E-FD1B92BDB7C2}"/>
              </a:ext>
            </a:extLst>
          </p:cNvPr>
          <p:cNvCxnSpPr>
            <a:cxnSpLocks/>
          </p:cNvCxnSpPr>
          <p:nvPr userDrawn="1"/>
        </p:nvCxnSpPr>
        <p:spPr>
          <a:xfrm>
            <a:off x="714970" y="40076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54429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slide">
    <p:bg>
      <p:bgPr>
        <a:solidFill>
          <a:schemeClr val="accent1"/>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8" name="Lige forbindelse 7">
            <a:extLst>
              <a:ext uri="{FF2B5EF4-FFF2-40B4-BE49-F238E27FC236}">
                <a16:creationId xmlns:a16="http://schemas.microsoft.com/office/drawing/2014/main" id="{43431480-A6BD-4F7D-8C14-572930234647}"/>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1BDC8A55-0A92-4E16-AD77-DB927543C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8CB73A07-089F-4D27-9C1B-0D8037A8E0C1}"/>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1" name="Lige forbindelse 10">
            <a:extLst>
              <a:ext uri="{FF2B5EF4-FFF2-40B4-BE49-F238E27FC236}">
                <a16:creationId xmlns:a16="http://schemas.microsoft.com/office/drawing/2014/main" id="{A6DB506A-4AC3-4D48-B52F-B5A99D2AF65C}"/>
              </a:ext>
            </a:extLst>
          </p:cNvPr>
          <p:cNvCxnSpPr>
            <a:cxnSpLocks/>
          </p:cNvCxnSpPr>
          <p:nvPr userDrawn="1"/>
        </p:nvCxnSpPr>
        <p:spPr>
          <a:xfrm>
            <a:off x="714970" y="4007612"/>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18210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elslide">
    <p:bg>
      <p:bgPr>
        <a:solidFill>
          <a:schemeClr val="accent3"/>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tx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tx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4FE747D5-8216-44E4-89FF-FE15AF3CC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9" name="Title 1">
            <a:extLst>
              <a:ext uri="{FF2B5EF4-FFF2-40B4-BE49-F238E27FC236}">
                <a16:creationId xmlns:a16="http://schemas.microsoft.com/office/drawing/2014/main" id="{5FCF49ED-2ECF-497A-9DDC-9B118DD9E241}"/>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tx1"/>
                </a:solidFill>
              </a:defRPr>
            </a:lvl1pPr>
          </a:lstStyle>
          <a:p>
            <a:endParaRPr lang="da-DK" dirty="0"/>
          </a:p>
        </p:txBody>
      </p:sp>
      <p:cxnSp>
        <p:nvCxnSpPr>
          <p:cNvPr id="11" name="Lige forbindelse 10">
            <a:extLst>
              <a:ext uri="{FF2B5EF4-FFF2-40B4-BE49-F238E27FC236}">
                <a16:creationId xmlns:a16="http://schemas.microsoft.com/office/drawing/2014/main" id="{636460EC-B224-4FD9-943B-ABF3640B1AB2}"/>
              </a:ext>
            </a:extLst>
          </p:cNvPr>
          <p:cNvCxnSpPr>
            <a:cxnSpLocks/>
          </p:cNvCxnSpPr>
          <p:nvPr userDrawn="1"/>
        </p:nvCxnSpPr>
        <p:spPr>
          <a:xfrm>
            <a:off x="714970" y="4007612"/>
            <a:ext cx="944088" cy="0"/>
          </a:xfrm>
          <a:prstGeom prst="line">
            <a:avLst/>
          </a:prstGeom>
          <a:ln w="101600">
            <a:solidFill>
              <a:schemeClr val="accent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743089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0_Titelslide">
    <p:bg>
      <p:bgPr>
        <a:solidFill>
          <a:schemeClr val="accent4"/>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43FE5CED-2FA6-49B3-9E69-45E3D94AF899}"/>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1" name="Lige forbindelse 10">
            <a:extLst>
              <a:ext uri="{FF2B5EF4-FFF2-40B4-BE49-F238E27FC236}">
                <a16:creationId xmlns:a16="http://schemas.microsoft.com/office/drawing/2014/main" id="{628EDAAB-5439-46AD-8806-8AD373BA9644}"/>
              </a:ext>
            </a:extLst>
          </p:cNvPr>
          <p:cNvCxnSpPr>
            <a:cxnSpLocks/>
          </p:cNvCxnSpPr>
          <p:nvPr userDrawn="1"/>
        </p:nvCxnSpPr>
        <p:spPr>
          <a:xfrm>
            <a:off x="714970" y="40076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pic>
        <p:nvPicPr>
          <p:cNvPr id="12" name="Billede 11">
            <a:extLst>
              <a:ext uri="{FF2B5EF4-FFF2-40B4-BE49-F238E27FC236}">
                <a16:creationId xmlns:a16="http://schemas.microsoft.com/office/drawing/2014/main" id="{8E5D81F1-03A9-48AD-BD0B-A1CE6A83E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717021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elslide">
    <p:bg>
      <p:bgPr>
        <a:solidFill>
          <a:schemeClr val="accent5"/>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9" name="Lige forbindelse 8">
            <a:extLst>
              <a:ext uri="{FF2B5EF4-FFF2-40B4-BE49-F238E27FC236}">
                <a16:creationId xmlns:a16="http://schemas.microsoft.com/office/drawing/2014/main" id="{983FBE22-3DD0-43CB-9CD4-4334A9E1C350}"/>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88A5F2FA-6F58-4B55-832D-135AF99E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205945"/>
            <a:ext cx="1777048" cy="846793"/>
          </a:xfrm>
          <a:prstGeom prst="rect">
            <a:avLst/>
          </a:prstGeom>
        </p:spPr>
      </p:pic>
      <p:sp>
        <p:nvSpPr>
          <p:cNvPr id="11" name="Title 1">
            <a:extLst>
              <a:ext uri="{FF2B5EF4-FFF2-40B4-BE49-F238E27FC236}">
                <a16:creationId xmlns:a16="http://schemas.microsoft.com/office/drawing/2014/main" id="{72A40202-EE71-4953-842D-513D585B60AE}"/>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2" name="Lige forbindelse 11">
            <a:extLst>
              <a:ext uri="{FF2B5EF4-FFF2-40B4-BE49-F238E27FC236}">
                <a16:creationId xmlns:a16="http://schemas.microsoft.com/office/drawing/2014/main" id="{30BC557C-ADEA-4AD1-8B2D-FDB15E164EF4}"/>
              </a:ext>
            </a:extLst>
          </p:cNvPr>
          <p:cNvCxnSpPr>
            <a:cxnSpLocks/>
          </p:cNvCxnSpPr>
          <p:nvPr userDrawn="1"/>
        </p:nvCxnSpPr>
        <p:spPr>
          <a:xfrm>
            <a:off x="714970" y="4007612"/>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792174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elslide">
    <p:bg>
      <p:bgRef idx="1001">
        <a:schemeClr val="bg2"/>
      </p:bgRef>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80F836E2-157E-4348-8129-A48643B4C6CF}"/>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95730743-8EF3-4C05-9555-002F5F9E9E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8" name="Text Placeholder 2">
            <a:extLst>
              <a:ext uri="{FF2B5EF4-FFF2-40B4-BE49-F238E27FC236}">
                <a16:creationId xmlns:a16="http://schemas.microsoft.com/office/drawing/2014/main" id="{B57A67B3-4BC9-4E84-8886-6530BD100766}"/>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9" name="Title 1">
            <a:extLst>
              <a:ext uri="{FF2B5EF4-FFF2-40B4-BE49-F238E27FC236}">
                <a16:creationId xmlns:a16="http://schemas.microsoft.com/office/drawing/2014/main" id="{8EB4FC4B-6CCD-4F25-A399-489772F76FC9}"/>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69D8FD76-A96E-4DF7-8A19-BDF792CA1395}"/>
              </a:ext>
            </a:extLst>
          </p:cNvPr>
          <p:cNvCxnSpPr>
            <a:cxnSpLocks/>
          </p:cNvCxnSpPr>
          <p:nvPr userDrawn="1"/>
        </p:nvCxnSpPr>
        <p:spPr>
          <a:xfrm>
            <a:off x="714970" y="25399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788718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8_Titelslide">
    <p:bg>
      <p:bgPr>
        <a:solidFill>
          <a:schemeClr val="accent2"/>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80F836E2-157E-4348-8129-A48643B4C6CF}"/>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8" name="Text Placeholder 2">
            <a:extLst>
              <a:ext uri="{FF2B5EF4-FFF2-40B4-BE49-F238E27FC236}">
                <a16:creationId xmlns:a16="http://schemas.microsoft.com/office/drawing/2014/main" id="{B57A67B3-4BC9-4E84-8886-6530BD100766}"/>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9" name="Title 1">
            <a:extLst>
              <a:ext uri="{FF2B5EF4-FFF2-40B4-BE49-F238E27FC236}">
                <a16:creationId xmlns:a16="http://schemas.microsoft.com/office/drawing/2014/main" id="{8EB4FC4B-6CCD-4F25-A399-489772F76FC9}"/>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bg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69D8FD76-A96E-4DF7-8A19-BDF792CA1395}"/>
              </a:ext>
            </a:extLst>
          </p:cNvPr>
          <p:cNvCxnSpPr>
            <a:cxnSpLocks/>
          </p:cNvCxnSpPr>
          <p:nvPr userDrawn="1"/>
        </p:nvCxnSpPr>
        <p:spPr>
          <a:xfrm>
            <a:off x="714970" y="25399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7" name="Billede 6">
            <a:extLst>
              <a:ext uri="{FF2B5EF4-FFF2-40B4-BE49-F238E27FC236}">
                <a16:creationId xmlns:a16="http://schemas.microsoft.com/office/drawing/2014/main" id="{63DF4D03-DBC1-4CEC-9DCA-6589A1992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16016850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elslide">
    <p:bg>
      <p:bgPr>
        <a:solidFill>
          <a:schemeClr val="accent1"/>
        </a:solidFill>
        <a:effectLst/>
      </p:bgPr>
    </p:bg>
    <p:spTree>
      <p:nvGrpSpPr>
        <p:cNvPr id="1" name=""/>
        <p:cNvGrpSpPr/>
        <p:nvPr/>
      </p:nvGrpSpPr>
      <p:grpSpPr>
        <a:xfrm>
          <a:off x="0" y="0"/>
          <a:ext cx="0" cy="0"/>
          <a:chOff x="0" y="0"/>
          <a:chExt cx="0" cy="0"/>
        </a:xfrm>
      </p:grpSpPr>
      <p:cxnSp>
        <p:nvCxnSpPr>
          <p:cNvPr id="9" name="Lige forbindelse 8">
            <a:extLst>
              <a:ext uri="{FF2B5EF4-FFF2-40B4-BE49-F238E27FC236}">
                <a16:creationId xmlns:a16="http://schemas.microsoft.com/office/drawing/2014/main" id="{F60C6BB2-E62E-4D37-A1BD-C7D8773AF9F3}"/>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F44972BC-4181-4BB6-A020-02926D85F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8" name="Text Placeholder 2">
            <a:extLst>
              <a:ext uri="{FF2B5EF4-FFF2-40B4-BE49-F238E27FC236}">
                <a16:creationId xmlns:a16="http://schemas.microsoft.com/office/drawing/2014/main" id="{1E9451C1-9477-4C76-ADB0-8F0C03ECC174}"/>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1" name="Title 1">
            <a:extLst>
              <a:ext uri="{FF2B5EF4-FFF2-40B4-BE49-F238E27FC236}">
                <a16:creationId xmlns:a16="http://schemas.microsoft.com/office/drawing/2014/main" id="{9F698B78-8A5C-45D6-A3A4-EBC48E3B2CFF}"/>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4ABDE8FD-5714-423B-B602-66DE0D2E3E5F}"/>
              </a:ext>
            </a:extLst>
          </p:cNvPr>
          <p:cNvCxnSpPr>
            <a:cxnSpLocks/>
          </p:cNvCxnSpPr>
          <p:nvPr userDrawn="1"/>
        </p:nvCxnSpPr>
        <p:spPr>
          <a:xfrm>
            <a:off x="714970" y="25399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541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elslide">
    <p:bg>
      <p:bgPr>
        <a:solidFill>
          <a:schemeClr val="accent3"/>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21A80FF1-2DA9-4212-ADDF-0A8F437A361B}"/>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8" name="Billede 7">
            <a:extLst>
              <a:ext uri="{FF2B5EF4-FFF2-40B4-BE49-F238E27FC236}">
                <a16:creationId xmlns:a16="http://schemas.microsoft.com/office/drawing/2014/main" id="{75D51B1F-150E-44A2-A018-F455A4EE7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9" name="Text Placeholder 2">
            <a:extLst>
              <a:ext uri="{FF2B5EF4-FFF2-40B4-BE49-F238E27FC236}">
                <a16:creationId xmlns:a16="http://schemas.microsoft.com/office/drawing/2014/main" id="{0A9F21C2-AB23-4A94-888D-A13F0879DA3D}"/>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0" name="Title 1">
            <a:extLst>
              <a:ext uri="{FF2B5EF4-FFF2-40B4-BE49-F238E27FC236}">
                <a16:creationId xmlns:a16="http://schemas.microsoft.com/office/drawing/2014/main" id="{CE5C18EB-9196-45DA-8F4F-2E48EE0A6A68}"/>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A6B19F07-4743-45DB-9E52-1703FB653C49}"/>
              </a:ext>
            </a:extLst>
          </p:cNvPr>
          <p:cNvCxnSpPr>
            <a:cxnSpLocks/>
          </p:cNvCxnSpPr>
          <p:nvPr userDrawn="1"/>
        </p:nvCxnSpPr>
        <p:spPr>
          <a:xfrm>
            <a:off x="714970" y="2539912"/>
            <a:ext cx="944088" cy="0"/>
          </a:xfrm>
          <a:prstGeom prst="line">
            <a:avLst/>
          </a:prstGeom>
          <a:ln w="101600">
            <a:solidFill>
              <a:schemeClr val="accent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198282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Titelslide">
    <p:spTree>
      <p:nvGrpSpPr>
        <p:cNvPr id="1" name=""/>
        <p:cNvGrpSpPr/>
        <p:nvPr/>
      </p:nvGrpSpPr>
      <p:grpSpPr>
        <a:xfrm>
          <a:off x="0" y="0"/>
          <a:ext cx="0" cy="0"/>
          <a:chOff x="0" y="0"/>
          <a:chExt cx="0" cy="0"/>
        </a:xfrm>
      </p:grpSpPr>
      <p:cxnSp>
        <p:nvCxnSpPr>
          <p:cNvPr id="19" name="Lige forbindelse 18">
            <a:extLst>
              <a:ext uri="{FF2B5EF4-FFF2-40B4-BE49-F238E27FC236}">
                <a16:creationId xmlns:a16="http://schemas.microsoft.com/office/drawing/2014/main" id="{774B3083-8376-4397-A113-0E6C200CB64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7" name="Billede 6">
            <a:extLst>
              <a:ext uri="{FF2B5EF4-FFF2-40B4-BE49-F238E27FC236}">
                <a16:creationId xmlns:a16="http://schemas.microsoft.com/office/drawing/2014/main" id="{6C360C8B-BAA0-4206-A4B3-89D990F65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2797021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_Titelslide">
    <p:bg>
      <p:bgPr>
        <a:solidFill>
          <a:schemeClr val="accent4"/>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21A80FF1-2DA9-4212-ADDF-0A8F437A361B}"/>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9" name="Text Placeholder 2">
            <a:extLst>
              <a:ext uri="{FF2B5EF4-FFF2-40B4-BE49-F238E27FC236}">
                <a16:creationId xmlns:a16="http://schemas.microsoft.com/office/drawing/2014/main" id="{0A9F21C2-AB23-4A94-888D-A13F0879DA3D}"/>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0" name="Title 1">
            <a:extLst>
              <a:ext uri="{FF2B5EF4-FFF2-40B4-BE49-F238E27FC236}">
                <a16:creationId xmlns:a16="http://schemas.microsoft.com/office/drawing/2014/main" id="{CE5C18EB-9196-45DA-8F4F-2E48EE0A6A68}"/>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bg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A6B19F07-4743-45DB-9E52-1703FB653C49}"/>
              </a:ext>
            </a:extLst>
          </p:cNvPr>
          <p:cNvCxnSpPr>
            <a:cxnSpLocks/>
          </p:cNvCxnSpPr>
          <p:nvPr userDrawn="1"/>
        </p:nvCxnSpPr>
        <p:spPr>
          <a:xfrm>
            <a:off x="714970" y="25399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pic>
        <p:nvPicPr>
          <p:cNvPr id="7" name="Billede 6">
            <a:extLst>
              <a:ext uri="{FF2B5EF4-FFF2-40B4-BE49-F238E27FC236}">
                <a16:creationId xmlns:a16="http://schemas.microsoft.com/office/drawing/2014/main" id="{B1CCC70A-5682-4655-8F81-CEA08A86E6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6520680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elslide">
    <p:bg>
      <p:bgPr>
        <a:solidFill>
          <a:schemeClr val="accent5"/>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C8678F4F-CFA2-4B73-8C7E-88DD428AEAB2}"/>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16939E1E-0143-485D-8350-AC39FE533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205945"/>
            <a:ext cx="1777048" cy="846793"/>
          </a:xfrm>
          <a:prstGeom prst="rect">
            <a:avLst/>
          </a:prstGeom>
        </p:spPr>
      </p:pic>
      <p:sp>
        <p:nvSpPr>
          <p:cNvPr id="8" name="Text Placeholder 2">
            <a:extLst>
              <a:ext uri="{FF2B5EF4-FFF2-40B4-BE49-F238E27FC236}">
                <a16:creationId xmlns:a16="http://schemas.microsoft.com/office/drawing/2014/main" id="{43051732-3CB5-4B4B-8BC4-24EF362FFA49}"/>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0" name="Title 1">
            <a:extLst>
              <a:ext uri="{FF2B5EF4-FFF2-40B4-BE49-F238E27FC236}">
                <a16:creationId xmlns:a16="http://schemas.microsoft.com/office/drawing/2014/main" id="{6F1102CD-22B8-4AFE-A1DF-A78B61D504D7}"/>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567192FC-1CA1-4DCF-8E08-9A75145A7BDB}"/>
              </a:ext>
            </a:extLst>
          </p:cNvPr>
          <p:cNvCxnSpPr>
            <a:cxnSpLocks/>
          </p:cNvCxnSpPr>
          <p:nvPr userDrawn="1"/>
        </p:nvCxnSpPr>
        <p:spPr>
          <a:xfrm>
            <a:off x="714970" y="25399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911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9_Titelslide">
    <p:bg>
      <p:bgPr>
        <a:solidFill>
          <a:schemeClr val="tx1"/>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1DAEED9-18F2-4B34-BC57-6311B2B8C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2958" y="-868152"/>
            <a:ext cx="3937931" cy="5054861"/>
          </a:xfrm>
          <a:prstGeom prst="rect">
            <a:avLst/>
          </a:prstGeom>
        </p:spPr>
      </p:pic>
      <p:pic>
        <p:nvPicPr>
          <p:cNvPr id="6" name="Billede 5">
            <a:extLst>
              <a:ext uri="{FF2B5EF4-FFF2-40B4-BE49-F238E27FC236}">
                <a16:creationId xmlns:a16="http://schemas.microsoft.com/office/drawing/2014/main" id="{AE40D9B6-A564-4939-A150-E5B7167292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sp>
        <p:nvSpPr>
          <p:cNvPr id="7" name="Text Placeholder 2">
            <a:extLst>
              <a:ext uri="{FF2B5EF4-FFF2-40B4-BE49-F238E27FC236}">
                <a16:creationId xmlns:a16="http://schemas.microsoft.com/office/drawing/2014/main" id="{BAA01A6C-1478-4850-BD7B-659BF2CAC4DF}"/>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0" name="Title 1">
            <a:extLst>
              <a:ext uri="{FF2B5EF4-FFF2-40B4-BE49-F238E27FC236}">
                <a16:creationId xmlns:a16="http://schemas.microsoft.com/office/drawing/2014/main" id="{0FECC610-D0DB-4F83-8C06-A19BDFF35BF0}"/>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BDEB8E6D-BF8F-4023-B612-99BB35CF9367}"/>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017962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elslide">
    <p:bg>
      <p:bgRef idx="1001">
        <a:schemeClr val="bg2"/>
      </p:bgRef>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F082597-24D4-413E-8FF8-EE326AB1F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5871439"/>
            <a:ext cx="1794967" cy="854798"/>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A3E100D0-A4EC-487F-B22C-ED82F423CFBF}"/>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04704974-2DCB-4945-8BED-C49DC6DA1D09}"/>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tx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7F36F350-3579-4680-A835-B001D1AF84AD}"/>
              </a:ext>
            </a:extLst>
          </p:cNvPr>
          <p:cNvCxnSpPr>
            <a:cxnSpLocks/>
          </p:cNvCxnSpPr>
          <p:nvPr userDrawn="1"/>
        </p:nvCxnSpPr>
        <p:spPr>
          <a:xfrm>
            <a:off x="714970" y="2543904"/>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986693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9_Titelslide">
    <p:bg>
      <p:bgPr>
        <a:solidFill>
          <a:schemeClr val="accent2"/>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A3E100D0-A4EC-487F-B22C-ED82F423CFBF}"/>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04704974-2DCB-4945-8BED-C49DC6DA1D09}"/>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7F36F350-3579-4680-A835-B001D1AF84AD}"/>
              </a:ext>
            </a:extLst>
          </p:cNvPr>
          <p:cNvCxnSpPr>
            <a:cxnSpLocks/>
          </p:cNvCxnSpPr>
          <p:nvPr userDrawn="1"/>
        </p:nvCxnSpPr>
        <p:spPr>
          <a:xfrm>
            <a:off x="714970" y="2543904"/>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8" name="Billede 7">
            <a:extLst>
              <a:ext uri="{FF2B5EF4-FFF2-40B4-BE49-F238E27FC236}">
                <a16:creationId xmlns:a16="http://schemas.microsoft.com/office/drawing/2014/main" id="{DC9F73FA-044A-45A3-9BC6-53D91B91AC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spTree>
    <p:extLst>
      <p:ext uri="{BB962C8B-B14F-4D97-AF65-F5344CB8AC3E}">
        <p14:creationId xmlns:p14="http://schemas.microsoft.com/office/powerpoint/2010/main" val="384447087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elslide">
    <p:bg>
      <p:bgRef idx="1001">
        <a:schemeClr val="bg2"/>
      </p:bgRef>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F082597-24D4-413E-8FF8-EE326AB1F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5871439"/>
            <a:ext cx="1794967" cy="854798"/>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E974F881-F401-451F-BB24-2C99041CC080}"/>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1E2B5CEC-3C8C-45F9-9861-387DE0F16954}"/>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7585B845-FE2C-438F-8537-A1ECDED09804}"/>
              </a:ext>
            </a:extLst>
          </p:cNvPr>
          <p:cNvCxnSpPr>
            <a:cxnSpLocks/>
          </p:cNvCxnSpPr>
          <p:nvPr userDrawn="1"/>
        </p:nvCxnSpPr>
        <p:spPr>
          <a:xfrm>
            <a:off x="714970" y="2543904"/>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320918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elslide">
    <p:bg>
      <p:bgPr>
        <a:solidFill>
          <a:schemeClr val="accent1"/>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E40D9B6-A564-4939-A150-E5B716729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10" name="Text Placeholder 2">
            <a:extLst>
              <a:ext uri="{FF2B5EF4-FFF2-40B4-BE49-F238E27FC236}">
                <a16:creationId xmlns:a16="http://schemas.microsoft.com/office/drawing/2014/main" id="{D353CB03-A4EF-464C-8C0C-0DEB7CE0E6BC}"/>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C85393A5-6F81-4C23-A630-D035146FCC18}"/>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47D58C38-A0C2-4A09-9E8C-F187AA24DA5C}"/>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618403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elslide">
    <p:bg>
      <p:bgPr>
        <a:solidFill>
          <a:schemeClr val="accent3"/>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F082597-24D4-413E-8FF8-EE326AB1F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5871439"/>
            <a:ext cx="1794967" cy="854798"/>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5EC04A47-6269-4E87-A2E4-7FF450B23602}"/>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21861F69-7CD1-4F2C-910F-062A8A902BEC}"/>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tx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EC851773-72BB-4DFD-8570-C4577B32AB0E}"/>
              </a:ext>
            </a:extLst>
          </p:cNvPr>
          <p:cNvCxnSpPr>
            <a:cxnSpLocks/>
          </p:cNvCxnSpPr>
          <p:nvPr userDrawn="1"/>
        </p:nvCxnSpPr>
        <p:spPr>
          <a:xfrm>
            <a:off x="714970" y="2543904"/>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778744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0_Titelslide">
    <p:bg>
      <p:bgPr>
        <a:solidFill>
          <a:schemeClr val="accent4"/>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2697F4FB-1239-4FC5-A18B-3B2A2A4DB8A6}"/>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9DE8C5B8-0C89-47B9-A4D4-66EE0F11FD6D}"/>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898AEFB6-D6A9-4B4C-A741-CD17FA345B86}"/>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pic>
        <p:nvPicPr>
          <p:cNvPr id="13" name="Billede 12">
            <a:extLst>
              <a:ext uri="{FF2B5EF4-FFF2-40B4-BE49-F238E27FC236}">
                <a16:creationId xmlns:a16="http://schemas.microsoft.com/office/drawing/2014/main" id="{C01D42BE-2656-4783-BA65-109C3469F7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spTree>
    <p:extLst>
      <p:ext uri="{BB962C8B-B14F-4D97-AF65-F5344CB8AC3E}">
        <p14:creationId xmlns:p14="http://schemas.microsoft.com/office/powerpoint/2010/main" val="190676286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elslide">
    <p:bg>
      <p:bgPr>
        <a:solidFill>
          <a:schemeClr val="accent5"/>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B19860B6-7FDB-4592-85E3-AAAED46D1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5871439"/>
            <a:ext cx="1777048" cy="846793"/>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10" name="Text Placeholder 2">
            <a:extLst>
              <a:ext uri="{FF2B5EF4-FFF2-40B4-BE49-F238E27FC236}">
                <a16:creationId xmlns:a16="http://schemas.microsoft.com/office/drawing/2014/main" id="{5991EC70-AB18-4E15-8C87-E971C017B4F9}"/>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2" name="Title 1">
            <a:extLst>
              <a:ext uri="{FF2B5EF4-FFF2-40B4-BE49-F238E27FC236}">
                <a16:creationId xmlns:a16="http://schemas.microsoft.com/office/drawing/2014/main" id="{83A26B55-49E2-4D1A-9120-7BEE254FB499}"/>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3" name="Lige forbindelse 12">
            <a:extLst>
              <a:ext uri="{FF2B5EF4-FFF2-40B4-BE49-F238E27FC236}">
                <a16:creationId xmlns:a16="http://schemas.microsoft.com/office/drawing/2014/main" id="{61DEA366-6579-4100-978F-C3330C9B47D9}"/>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41906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_Titelslide">
    <p:bg>
      <p:bgRef idx="1001">
        <a:schemeClr val="bg2"/>
      </p:bgRef>
    </p:bg>
    <p:spTree>
      <p:nvGrpSpPr>
        <p:cNvPr id="1" name=""/>
        <p:cNvGrpSpPr/>
        <p:nvPr/>
      </p:nvGrpSpPr>
      <p:grpSpPr>
        <a:xfrm>
          <a:off x="0" y="0"/>
          <a:ext cx="0" cy="0"/>
          <a:chOff x="0" y="0"/>
          <a:chExt cx="0" cy="0"/>
        </a:xfrm>
      </p:grpSpPr>
      <p:cxnSp>
        <p:nvCxnSpPr>
          <p:cNvPr id="10" name="Lige forbindelse 9">
            <a:extLst>
              <a:ext uri="{FF2B5EF4-FFF2-40B4-BE49-F238E27FC236}">
                <a16:creationId xmlns:a16="http://schemas.microsoft.com/office/drawing/2014/main" id="{03E5D019-E00A-4FEF-9867-B2DD0B94FF5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85EB3BCA-622B-4EEC-8BF1-2588DE933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Tree>
    <p:extLst>
      <p:ext uri="{BB962C8B-B14F-4D97-AF65-F5344CB8AC3E}">
        <p14:creationId xmlns:p14="http://schemas.microsoft.com/office/powerpoint/2010/main" val="302002595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2 løse spalter A">
    <p:bg>
      <p:bgPr>
        <a:solidFill>
          <a:schemeClr val="accent2"/>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0430BE93-0465-4580-B488-79D64D0A9BC2}"/>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08681496-C326-4CA6-8ED3-D1BC951D8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78C3DE0C-B855-40CE-A325-9FF50FB46532}"/>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3CBA6BBE-C1B8-45DC-9D2B-FAEB80FCC89E}"/>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B5EE5D20-CFC9-4329-BE8E-08F2C203F239}"/>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7361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pic>
        <p:nvPicPr>
          <p:cNvPr id="11" name="Billede 10">
            <a:extLst>
              <a:ext uri="{FF2B5EF4-FFF2-40B4-BE49-F238E27FC236}">
                <a16:creationId xmlns:a16="http://schemas.microsoft.com/office/drawing/2014/main" id="{211BD160-19B3-432D-8DBC-CEEA20A284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6" name="Lige forbindelse 15">
            <a:extLst>
              <a:ext uri="{FF2B5EF4-FFF2-40B4-BE49-F238E27FC236}">
                <a16:creationId xmlns:a16="http://schemas.microsoft.com/office/drawing/2014/main" id="{CD8733AD-10F3-4565-A6DE-4105775550B6}"/>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7A227E07-296F-4E01-A0E3-B79156167B88}"/>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37D07061-2D5C-45DD-942A-09BEF06E4F46}"/>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95294806-1331-44D2-8B2C-0BAD03D0FEC2}"/>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78483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6B17F06A-DF0C-49C9-97D4-0AC1C7A48E39}"/>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DF5602FF-B509-403A-A2CA-CD824FD294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D01161F3-613F-4E1E-9E24-13413EA8835D}"/>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9099555F-531C-44E5-8454-098AE962DFE7}"/>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5298AB98-5D25-4D68-8404-A491C76E10BB}"/>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81058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pic>
        <p:nvPicPr>
          <p:cNvPr id="11" name="Billede 10">
            <a:extLst>
              <a:ext uri="{FF2B5EF4-FFF2-40B4-BE49-F238E27FC236}">
                <a16:creationId xmlns:a16="http://schemas.microsoft.com/office/drawing/2014/main" id="{A6CD543D-FAE8-4AE8-B026-5D2F0FE4EE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6" name="Lige forbindelse 15">
            <a:extLst>
              <a:ext uri="{FF2B5EF4-FFF2-40B4-BE49-F238E27FC236}">
                <a16:creationId xmlns:a16="http://schemas.microsoft.com/office/drawing/2014/main" id="{D0FA17A4-7F3B-4F79-B44B-734B37B6E9AB}"/>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B28ADF84-5E3C-4961-ABA6-D09E4032C1E6}"/>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4EA5F26-2663-44A3-826A-47A1CE297F8B}"/>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46CD66D7-C520-4BD7-8938-F8E6FF72553A}"/>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46336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pic>
        <p:nvPicPr>
          <p:cNvPr id="11" name="Billede 10">
            <a:extLst>
              <a:ext uri="{FF2B5EF4-FFF2-40B4-BE49-F238E27FC236}">
                <a16:creationId xmlns:a16="http://schemas.microsoft.com/office/drawing/2014/main" id="{A6CD543D-FAE8-4AE8-B026-5D2F0FE4EE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6" name="Lige forbindelse 15">
            <a:extLst>
              <a:ext uri="{FF2B5EF4-FFF2-40B4-BE49-F238E27FC236}">
                <a16:creationId xmlns:a16="http://schemas.microsoft.com/office/drawing/2014/main" id="{D0FA17A4-7F3B-4F79-B44B-734B37B6E9A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B28ADF84-5E3C-4961-ABA6-D09E4032C1E6}"/>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4EA5F26-2663-44A3-826A-47A1CE297F8B}"/>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46CD66D7-C520-4BD7-8938-F8E6FF72553A}"/>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33417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2109EE43-2ED3-4CF1-8AA0-BFD4AC6AA75E}"/>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B0E850AD-70A7-4AF9-801E-8505848D1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7F78D5B4-3537-4514-9276-CBE4A17200B0}"/>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B2904B68-6539-42E4-B812-D1CFF56BE1DD}"/>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6D5891EA-33E4-46B5-9AAA-2530BF60BE0B}"/>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40499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2 løse spalter A">
    <p:bg>
      <p:bgPr>
        <a:solidFill>
          <a:schemeClr val="tx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16CBEBA1-32C8-4F30-8CB8-3C0B8F2350D2}"/>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CBC4CC1C-6C3C-466F-B226-5100E34A2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EA5F327A-5E09-4E9E-808C-924CE27B2598}"/>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712319ED-2C60-47D6-8FAC-8FE2781E409A}"/>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FFEC7FA1-1094-4C75-8D45-355E6B67A20D}"/>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34931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ACC7B99C-3C5A-47F7-AF54-A18930BDE752}"/>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36500674-41B6-4E2F-B5D0-89D69C54BE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B44C667F-EDA0-499F-B868-3B1E813BFCB2}"/>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7CDA995F-3CDC-4D75-95AA-4988D3F3E612}"/>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B1BEC7D7-00B7-43A7-A08E-E09EC590D252}"/>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58296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bg1"/>
                </a:solidFill>
                <a:latin typeface="+mj-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7" name="Lige forbindelse 16">
            <a:extLst>
              <a:ext uri="{FF2B5EF4-FFF2-40B4-BE49-F238E27FC236}">
                <a16:creationId xmlns:a16="http://schemas.microsoft.com/office/drawing/2014/main" id="{8FFE7904-E03F-422D-AF3B-8592798F6435}"/>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41E1C06C-ACC7-4C1F-892F-2B1394B05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11" name="Title 1">
            <a:extLst>
              <a:ext uri="{FF2B5EF4-FFF2-40B4-BE49-F238E27FC236}">
                <a16:creationId xmlns:a16="http://schemas.microsoft.com/office/drawing/2014/main" id="{D10F4BCF-6B1E-4C3C-B742-4BFB242E5761}"/>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76BB984-8CEC-471C-AC60-DC1E9F376AC2}"/>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A0926A52-958E-40A0-A6C4-1F217956892E}"/>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44431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24C11F23-081A-451D-8A98-32962244A2DF}"/>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2B677623-2410-476E-BBD8-0421427CF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2F6CBD0E-1B73-4011-AD31-B7CFB5F80C6A}"/>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F26FA33A-62FF-4DED-9352-44F87DBB3BDC}"/>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64B0B023-64B8-4D1B-8BAD-ECE6E93B97FC}"/>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3514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_Titelslide">
    <p:bg>
      <p:bgRef idx="1001">
        <a:schemeClr val="bg2"/>
      </p:bgRef>
    </p:bg>
    <p:spTree>
      <p:nvGrpSpPr>
        <p:cNvPr id="1" name=""/>
        <p:cNvGrpSpPr/>
        <p:nvPr/>
      </p:nvGrpSpPr>
      <p:grpSpPr>
        <a:xfrm>
          <a:off x="0" y="0"/>
          <a:ext cx="0" cy="0"/>
          <a:chOff x="0" y="0"/>
          <a:chExt cx="0" cy="0"/>
        </a:xfrm>
      </p:grpSpPr>
      <p:cxnSp>
        <p:nvCxnSpPr>
          <p:cNvPr id="10" name="Lige forbindelse 9">
            <a:extLst>
              <a:ext uri="{FF2B5EF4-FFF2-40B4-BE49-F238E27FC236}">
                <a16:creationId xmlns:a16="http://schemas.microsoft.com/office/drawing/2014/main" id="{61CFEA13-0D17-47C8-A84E-213E8D8A8391}"/>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437B4360-5122-4F0C-A300-465F2E4C0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Tree>
    <p:extLst>
      <p:ext uri="{BB962C8B-B14F-4D97-AF65-F5344CB8AC3E}">
        <p14:creationId xmlns:p14="http://schemas.microsoft.com/office/powerpoint/2010/main" val="302904266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j-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D28A3AEE-F6F1-4D3F-81A2-D1C86EEEFAC1}"/>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73C6DA7B-9036-4C0C-BB6D-8E0E48A35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0B7BCD6A-FC11-4AD8-95C8-EBD621D6EB4A}"/>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8E56425-029F-42B4-A8F6-1CD85154A6B2}"/>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F57DD325-CD9E-4FAE-9CE1-8C4E102FB2D0}"/>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12781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EB2F083A-1E52-49B6-A043-101C1407A4D9}"/>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7387C47C-9D5E-4825-AD2C-773B7DA878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155" y="204489"/>
            <a:ext cx="1340267" cy="851546"/>
          </a:xfrm>
          <a:prstGeom prst="rect">
            <a:avLst/>
          </a:prstGeom>
        </p:spPr>
      </p:pic>
      <p:sp>
        <p:nvSpPr>
          <p:cNvPr id="11" name="Title 1">
            <a:extLst>
              <a:ext uri="{FF2B5EF4-FFF2-40B4-BE49-F238E27FC236}">
                <a16:creationId xmlns:a16="http://schemas.microsoft.com/office/drawing/2014/main" id="{273EF8CF-621D-4109-8EDC-B4F6A4FF3F18}"/>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3" name="Text Placeholder 12">
            <a:extLst>
              <a:ext uri="{FF2B5EF4-FFF2-40B4-BE49-F238E27FC236}">
                <a16:creationId xmlns:a16="http://schemas.microsoft.com/office/drawing/2014/main" id="{4B9BD926-B05E-4D14-BA27-8665ECD72321}"/>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81AF7385-19C0-42B8-813F-FA4DDE9C9E26}"/>
              </a:ext>
            </a:extLst>
          </p:cNvPr>
          <p:cNvCxnSpPr>
            <a:cxnSpLocks/>
          </p:cNvCxnSpPr>
          <p:nvPr userDrawn="1"/>
        </p:nvCxnSpPr>
        <p:spPr>
          <a:xfrm>
            <a:off x="714970" y="2567656"/>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96242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4CB7B141-C122-4D59-B4CF-96A8829E3D77}"/>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57E32DE2-1FEE-465F-AC49-B15BA67FCF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6009A756-A1DE-4893-8AEF-0559ACDAD5E5}"/>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bg1"/>
                </a:solidFill>
              </a:defRPr>
            </a:lvl1pPr>
          </a:lstStyle>
          <a:p>
            <a:endParaRPr lang="da-DK" noProof="0" dirty="0"/>
          </a:p>
        </p:txBody>
      </p:sp>
      <p:sp>
        <p:nvSpPr>
          <p:cNvPr id="13" name="Text Placeholder 12">
            <a:extLst>
              <a:ext uri="{FF2B5EF4-FFF2-40B4-BE49-F238E27FC236}">
                <a16:creationId xmlns:a16="http://schemas.microsoft.com/office/drawing/2014/main" id="{B1FE3D15-F28A-4631-B198-D653E7575ED8}"/>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EF6719C5-6E8D-45DB-B92B-1BCCB33FB700}"/>
              </a:ext>
            </a:extLst>
          </p:cNvPr>
          <p:cNvCxnSpPr>
            <a:cxnSpLocks/>
          </p:cNvCxnSpPr>
          <p:nvPr userDrawn="1"/>
        </p:nvCxnSpPr>
        <p:spPr>
          <a:xfrm>
            <a:off x="714970" y="2567656"/>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29440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5F0BB665-043B-4EB6-A469-5765BA7DE61C}"/>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098E265E-3893-48ED-B6D1-8FAA6B923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610547F4-A0B0-4DE2-B497-D171DF980B13}"/>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3" name="Text Placeholder 12">
            <a:extLst>
              <a:ext uri="{FF2B5EF4-FFF2-40B4-BE49-F238E27FC236}">
                <a16:creationId xmlns:a16="http://schemas.microsoft.com/office/drawing/2014/main" id="{3503C64F-32F1-47AA-9945-8A1F7080666E}"/>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85CCBF34-43EB-4DEC-8343-9797D6F5ACF6}"/>
              </a:ext>
            </a:extLst>
          </p:cNvPr>
          <p:cNvCxnSpPr>
            <a:cxnSpLocks/>
          </p:cNvCxnSpPr>
          <p:nvPr userDrawn="1"/>
        </p:nvCxnSpPr>
        <p:spPr>
          <a:xfrm>
            <a:off x="714970" y="2567656"/>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92866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cxnSp>
        <p:nvCxnSpPr>
          <p:cNvPr id="14" name="Lige forbindelse 13">
            <a:extLst>
              <a:ext uri="{FF2B5EF4-FFF2-40B4-BE49-F238E27FC236}">
                <a16:creationId xmlns:a16="http://schemas.microsoft.com/office/drawing/2014/main" id="{35333914-12A8-4555-81E2-B4B15F288ADD}"/>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pic>
        <p:nvPicPr>
          <p:cNvPr id="13" name="Billede 12">
            <a:extLst>
              <a:ext uri="{FF2B5EF4-FFF2-40B4-BE49-F238E27FC236}">
                <a16:creationId xmlns:a16="http://schemas.microsoft.com/office/drawing/2014/main" id="{EFC2705E-F354-4170-A6EA-1954B9169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C207EE81-1EF1-4F41-A7D4-B3331FF5B4C7}"/>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bg1"/>
                </a:solidFill>
              </a:defRPr>
            </a:lvl1pPr>
          </a:lstStyle>
          <a:p>
            <a:endParaRPr lang="da-DK" noProof="0" dirty="0"/>
          </a:p>
        </p:txBody>
      </p:sp>
      <p:sp>
        <p:nvSpPr>
          <p:cNvPr id="11" name="Text Placeholder 12">
            <a:extLst>
              <a:ext uri="{FF2B5EF4-FFF2-40B4-BE49-F238E27FC236}">
                <a16:creationId xmlns:a16="http://schemas.microsoft.com/office/drawing/2014/main" id="{710B5E5C-E4A2-4BD0-81B9-075933BA04B1}"/>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3EBBD6AC-7F09-45F1-BD86-E6F2B518D300}"/>
              </a:ext>
            </a:extLst>
          </p:cNvPr>
          <p:cNvCxnSpPr>
            <a:cxnSpLocks/>
          </p:cNvCxnSpPr>
          <p:nvPr userDrawn="1"/>
        </p:nvCxnSpPr>
        <p:spPr>
          <a:xfrm>
            <a:off x="714970" y="2567656"/>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77324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cxnSp>
        <p:nvCxnSpPr>
          <p:cNvPr id="14" name="Lige forbindelse 13">
            <a:extLst>
              <a:ext uri="{FF2B5EF4-FFF2-40B4-BE49-F238E27FC236}">
                <a16:creationId xmlns:a16="http://schemas.microsoft.com/office/drawing/2014/main" id="{35333914-12A8-4555-81E2-B4B15F288ADD}"/>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pic>
        <p:nvPicPr>
          <p:cNvPr id="13" name="Billede 12">
            <a:extLst>
              <a:ext uri="{FF2B5EF4-FFF2-40B4-BE49-F238E27FC236}">
                <a16:creationId xmlns:a16="http://schemas.microsoft.com/office/drawing/2014/main" id="{EFC2705E-F354-4170-A6EA-1954B9169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C207EE81-1EF1-4F41-A7D4-B3331FF5B4C7}"/>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1" name="Text Placeholder 12">
            <a:extLst>
              <a:ext uri="{FF2B5EF4-FFF2-40B4-BE49-F238E27FC236}">
                <a16:creationId xmlns:a16="http://schemas.microsoft.com/office/drawing/2014/main" id="{710B5E5C-E4A2-4BD0-81B9-075933BA04B1}"/>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3EBBD6AC-7F09-45F1-BD86-E6F2B518D300}"/>
              </a:ext>
            </a:extLst>
          </p:cNvPr>
          <p:cNvCxnSpPr>
            <a:cxnSpLocks/>
          </p:cNvCxnSpPr>
          <p:nvPr userDrawn="1"/>
        </p:nvCxnSpPr>
        <p:spPr>
          <a:xfrm>
            <a:off x="714970" y="2567656"/>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913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pic>
        <p:nvPicPr>
          <p:cNvPr id="11" name="Billede 10">
            <a:extLst>
              <a:ext uri="{FF2B5EF4-FFF2-40B4-BE49-F238E27FC236}">
                <a16:creationId xmlns:a16="http://schemas.microsoft.com/office/drawing/2014/main" id="{4DEED2E1-3775-430C-9CD8-C10F75158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2" name="Lige forbindelse 11">
            <a:extLst>
              <a:ext uri="{FF2B5EF4-FFF2-40B4-BE49-F238E27FC236}">
                <a16:creationId xmlns:a16="http://schemas.microsoft.com/office/drawing/2014/main" id="{2FC41EA5-2E2D-4F86-9361-63F974CF4D45}"/>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861A1911-A6C5-4F85-9EAA-8885776AAD3F}"/>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3" name="Text Placeholder 12">
            <a:extLst>
              <a:ext uri="{FF2B5EF4-FFF2-40B4-BE49-F238E27FC236}">
                <a16:creationId xmlns:a16="http://schemas.microsoft.com/office/drawing/2014/main" id="{AB555DFD-1083-4B52-9A00-4155D26626C7}"/>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7628B5A0-74AC-4B22-BF79-8C8BA0F4E242}"/>
              </a:ext>
            </a:extLst>
          </p:cNvPr>
          <p:cNvCxnSpPr>
            <a:cxnSpLocks/>
          </p:cNvCxnSpPr>
          <p:nvPr userDrawn="1"/>
        </p:nvCxnSpPr>
        <p:spPr>
          <a:xfrm>
            <a:off x="714970" y="2567656"/>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52960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_Titelslide">
    <p:bg>
      <p:bgPr>
        <a:solidFill>
          <a:schemeClr val="accent1"/>
        </a:solidFill>
        <a:effectLst/>
      </p:bgPr>
    </p:bg>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43431480-A6BD-4F7D-8C14-572930234647}"/>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1BDC8A55-0A92-4E16-AD77-DB927543C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174233610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_Titelslide">
    <p:bg>
      <p:bgPr>
        <a:solidFill>
          <a:schemeClr val="accent3"/>
        </a:solidFill>
        <a:effectLst/>
      </p:bgPr>
    </p:bg>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4FE747D5-8216-44E4-89FF-FE15AF3CC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Tree>
    <p:extLst>
      <p:ext uri="{BB962C8B-B14F-4D97-AF65-F5344CB8AC3E}">
        <p14:creationId xmlns:p14="http://schemas.microsoft.com/office/powerpoint/2010/main" val="213692379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6_Titelslide">
    <p:bg>
      <p:bgPr>
        <a:solidFill>
          <a:schemeClr val="accent4"/>
        </a:solidFill>
        <a:effectLst/>
      </p:bgPr>
    </p:bg>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pic>
        <p:nvPicPr>
          <p:cNvPr id="12" name="Billede 11">
            <a:extLst>
              <a:ext uri="{FF2B5EF4-FFF2-40B4-BE49-F238E27FC236}">
                <a16:creationId xmlns:a16="http://schemas.microsoft.com/office/drawing/2014/main" id="{8E5D81F1-03A9-48AD-BD0B-A1CE6A83E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95138894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7_Titelslide">
    <p:bg>
      <p:bgPr>
        <a:solidFill>
          <a:schemeClr val="accent5"/>
        </a:solidFill>
        <a:effectLst/>
      </p:bgPr>
    </p:bg>
    <p:spTree>
      <p:nvGrpSpPr>
        <p:cNvPr id="1" name=""/>
        <p:cNvGrpSpPr/>
        <p:nvPr/>
      </p:nvGrpSpPr>
      <p:grpSpPr>
        <a:xfrm>
          <a:off x="0" y="0"/>
          <a:ext cx="0" cy="0"/>
          <a:chOff x="0" y="0"/>
          <a:chExt cx="0" cy="0"/>
        </a:xfrm>
      </p:grpSpPr>
      <p:cxnSp>
        <p:nvCxnSpPr>
          <p:cNvPr id="9" name="Lige forbindelse 8">
            <a:extLst>
              <a:ext uri="{FF2B5EF4-FFF2-40B4-BE49-F238E27FC236}">
                <a16:creationId xmlns:a16="http://schemas.microsoft.com/office/drawing/2014/main" id="{983FBE22-3DD0-43CB-9CD4-4334A9E1C350}"/>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88A5F2FA-6F58-4B55-832D-135AF99E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205945"/>
            <a:ext cx="1777048" cy="846793"/>
          </a:xfrm>
          <a:prstGeom prst="rect">
            <a:avLst/>
          </a:prstGeom>
        </p:spPr>
      </p:pic>
    </p:spTree>
    <p:extLst>
      <p:ext uri="{BB962C8B-B14F-4D97-AF65-F5344CB8AC3E}">
        <p14:creationId xmlns:p14="http://schemas.microsoft.com/office/powerpoint/2010/main" val="28990332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elslide">
    <p:bg>
      <p:bgRef idx="1001">
        <a:schemeClr val="bg2"/>
      </p:bgRef>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tx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tx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10" name="Lige forbindelse 9">
            <a:extLst>
              <a:ext uri="{FF2B5EF4-FFF2-40B4-BE49-F238E27FC236}">
                <a16:creationId xmlns:a16="http://schemas.microsoft.com/office/drawing/2014/main" id="{03E5D019-E00A-4FEF-9867-B2DD0B94FF5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85EB3BCA-622B-4EEC-8BF1-2588DE933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12" name="Title 1">
            <a:extLst>
              <a:ext uri="{FF2B5EF4-FFF2-40B4-BE49-F238E27FC236}">
                <a16:creationId xmlns:a16="http://schemas.microsoft.com/office/drawing/2014/main" id="{90EA1E4C-8CE1-4C0A-A65E-38282F45E1CB}"/>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tx1"/>
                </a:solidFill>
              </a:defRPr>
            </a:lvl1pPr>
          </a:lstStyle>
          <a:p>
            <a:endParaRPr lang="da-DK" dirty="0"/>
          </a:p>
        </p:txBody>
      </p:sp>
      <p:cxnSp>
        <p:nvCxnSpPr>
          <p:cNvPr id="13" name="Lige forbindelse 12">
            <a:extLst>
              <a:ext uri="{FF2B5EF4-FFF2-40B4-BE49-F238E27FC236}">
                <a16:creationId xmlns:a16="http://schemas.microsoft.com/office/drawing/2014/main" id="{6FA04847-4D99-41F9-B4E4-D03128C2A116}"/>
              </a:ext>
            </a:extLst>
          </p:cNvPr>
          <p:cNvCxnSpPr>
            <a:cxnSpLocks/>
          </p:cNvCxnSpPr>
          <p:nvPr userDrawn="1"/>
        </p:nvCxnSpPr>
        <p:spPr>
          <a:xfrm>
            <a:off x="714970" y="40076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97908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85567"/>
      </p:ext>
    </p:extLst>
  </p:cSld>
  <p:clrMap bg1="lt1" tx1="dk1" bg2="lt2" tx2="dk2" accent1="accent1" accent2="accent2" accent3="accent3" accent4="accent4" accent5="accent5" accent6="accent6" hlink="hlink" folHlink="folHlink"/>
  <p:sldLayoutIdLst>
    <p:sldLayoutId id="2147483819" r:id="rId1"/>
    <p:sldLayoutId id="2147483839" r:id="rId2"/>
    <p:sldLayoutId id="2147483840" r:id="rId3"/>
    <p:sldLayoutId id="2147483841" r:id="rId4"/>
    <p:sldLayoutId id="2147483842" r:id="rId5"/>
    <p:sldLayoutId id="2147483843" r:id="rId6"/>
    <p:sldLayoutId id="2147483844" r:id="rId7"/>
    <p:sldLayoutId id="2147483845" r:id="rId8"/>
    <p:sldLayoutId id="2147483827" r:id="rId9"/>
    <p:sldLayoutId id="2147483849" r:id="rId10"/>
    <p:sldLayoutId id="2147483828" r:id="rId11"/>
    <p:sldLayoutId id="2147483829" r:id="rId12"/>
    <p:sldLayoutId id="2147483831" r:id="rId13"/>
    <p:sldLayoutId id="2147483838" r:id="rId14"/>
    <p:sldLayoutId id="2147483830" r:id="rId15"/>
    <p:sldLayoutId id="2147483776" r:id="rId16"/>
    <p:sldLayoutId id="2147483846" r:id="rId17"/>
    <p:sldLayoutId id="2147483777" r:id="rId18"/>
    <p:sldLayoutId id="2147483787" r:id="rId19"/>
    <p:sldLayoutId id="2147483852" r:id="rId20"/>
    <p:sldLayoutId id="2147483783" r:id="rId21"/>
    <p:sldLayoutId id="2147483837" r:id="rId22"/>
    <p:sldLayoutId id="2147483832" r:id="rId23"/>
    <p:sldLayoutId id="2147483847" r:id="rId24"/>
    <p:sldLayoutId id="2147483833" r:id="rId25"/>
    <p:sldLayoutId id="2147483834" r:id="rId26"/>
    <p:sldLayoutId id="2147483836" r:id="rId27"/>
    <p:sldLayoutId id="2147483848" r:id="rId28"/>
    <p:sldLayoutId id="2147483835" r:id="rId29"/>
    <p:sldLayoutId id="2147483850" r:id="rId30"/>
    <p:sldLayoutId id="2147483778" r:id="rId31"/>
    <p:sldLayoutId id="2147483779" r:id="rId32"/>
    <p:sldLayoutId id="2147483789" r:id="rId33"/>
    <p:sldLayoutId id="2147483851" r:id="rId34"/>
    <p:sldLayoutId id="2147483784" r:id="rId35"/>
    <p:sldLayoutId id="2147483780" r:id="rId36"/>
    <p:sldLayoutId id="2147483781" r:id="rId37"/>
    <p:sldLayoutId id="2147483782" r:id="rId38"/>
    <p:sldLayoutId id="2147483786" r:id="rId39"/>
    <p:sldLayoutId id="2147483790" r:id="rId40"/>
    <p:sldLayoutId id="2147483854" r:id="rId41"/>
    <p:sldLayoutId id="2147483795" r:id="rId42"/>
    <p:sldLayoutId id="2147483794" r:id="rId43"/>
    <p:sldLayoutId id="2147483792" r:id="rId44"/>
    <p:sldLayoutId id="2147483853" r:id="rId45"/>
    <p:sldLayoutId id="2147483793" r:id="rId4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kancode.dk/shop/udvalgte-produkter-stregkodescan/" TargetMode="Externa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hyperlink" Target="https://www.gs1.dk/vejledninger/brugervejledning-til-stregkoder-der-kan-scannes-hver-gang" TargetMode="Externa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uf7HJRfI7gY&amp;ab_channel=GS1Denmark" TargetMode="Externa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hyperlink" Target="https://taskletfactory.com/da/inspiration/nyheder/stregkoder-og-basis-lagerscanning/" TargetMode="Externa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C0AEB4C-4BC4-4025-AD03-CB96434282AC}"/>
              </a:ext>
            </a:extLst>
          </p:cNvPr>
          <p:cNvSpPr/>
          <p:nvPr/>
        </p:nvSpPr>
        <p:spPr>
          <a:xfrm flipV="1">
            <a:off x="0" y="6505832"/>
            <a:ext cx="9144000" cy="352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pic>
        <p:nvPicPr>
          <p:cNvPr id="10" name="Billede 9">
            <a:extLst>
              <a:ext uri="{FF2B5EF4-FFF2-40B4-BE49-F238E27FC236}">
                <a16:creationId xmlns:a16="http://schemas.microsoft.com/office/drawing/2014/main" id="{1E7A45CB-F00C-4359-9310-611136306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03" y="1646587"/>
            <a:ext cx="7153564" cy="4023880"/>
          </a:xfrm>
          <a:prstGeom prst="rect">
            <a:avLst/>
          </a:prstGeom>
        </p:spPr>
      </p:pic>
    </p:spTree>
    <p:extLst>
      <p:ext uri="{BB962C8B-B14F-4D97-AF65-F5344CB8AC3E}">
        <p14:creationId xmlns:p14="http://schemas.microsoft.com/office/powerpoint/2010/main" val="292851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0728ABC-B218-4E02-A4D7-4446F16295DF}"/>
              </a:ext>
            </a:extLst>
          </p:cNvPr>
          <p:cNvSpPr>
            <a:spLocks noGrp="1"/>
          </p:cNvSpPr>
          <p:nvPr>
            <p:ph type="body" sz="quarter" idx="17"/>
          </p:nvPr>
        </p:nvSpPr>
        <p:spPr/>
        <p:txBody>
          <a:bodyPr/>
          <a:lstStyle/>
          <a:p>
            <a:pPr lvl="1"/>
            <a:r>
              <a:rPr lang="da-DK" dirty="0"/>
              <a:t>Der findes mange forskellige scanner typer. Hvilken type du skal vælge er afhængigt af det formål den skal anvendes til, samt hvilket budget du har til indkøbet.</a:t>
            </a:r>
          </a:p>
          <a:p>
            <a:pPr lvl="1"/>
            <a:endParaRPr lang="da-DK" dirty="0"/>
          </a:p>
          <a:p>
            <a:pPr lvl="1"/>
            <a:r>
              <a:rPr lang="da-DK" dirty="0"/>
              <a:t>Eksempler på </a:t>
            </a:r>
            <a:r>
              <a:rPr lang="da-DK" dirty="0">
                <a:hlinkClick r:id="rId2"/>
              </a:rPr>
              <a:t>scanner</a:t>
            </a:r>
            <a:endParaRPr lang="da-DK" dirty="0"/>
          </a:p>
        </p:txBody>
      </p:sp>
      <p:sp>
        <p:nvSpPr>
          <p:cNvPr id="3" name="Titel 2">
            <a:extLst>
              <a:ext uri="{FF2B5EF4-FFF2-40B4-BE49-F238E27FC236}">
                <a16:creationId xmlns:a16="http://schemas.microsoft.com/office/drawing/2014/main" id="{48120AF1-1BF3-49EE-A238-76FBA0624DA6}"/>
              </a:ext>
            </a:extLst>
          </p:cNvPr>
          <p:cNvSpPr>
            <a:spLocks noGrp="1"/>
          </p:cNvSpPr>
          <p:nvPr>
            <p:ph type="title"/>
          </p:nvPr>
        </p:nvSpPr>
        <p:spPr>
          <a:xfrm>
            <a:off x="113122" y="907200"/>
            <a:ext cx="2670125" cy="1507014"/>
          </a:xfrm>
        </p:spPr>
        <p:txBody>
          <a:bodyPr/>
          <a:lstStyle/>
          <a:p>
            <a:r>
              <a:rPr lang="da-DK" dirty="0"/>
              <a:t>Scanner typer</a:t>
            </a:r>
            <a:br>
              <a:rPr lang="da-DK" dirty="0"/>
            </a:br>
            <a:br>
              <a:rPr lang="da-DK" dirty="0"/>
            </a:br>
            <a:endParaRPr lang="da-DK" dirty="0"/>
          </a:p>
        </p:txBody>
      </p:sp>
      <p:sp>
        <p:nvSpPr>
          <p:cNvPr id="4" name="Pladsholder til tekst 3">
            <a:extLst>
              <a:ext uri="{FF2B5EF4-FFF2-40B4-BE49-F238E27FC236}">
                <a16:creationId xmlns:a16="http://schemas.microsoft.com/office/drawing/2014/main" id="{D465BFEB-0DF9-4057-851A-E7C11E8357EA}"/>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05395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3072884-62E1-4C61-ABB1-DF61DE1EC666}"/>
              </a:ext>
            </a:extLst>
          </p:cNvPr>
          <p:cNvSpPr>
            <a:spLocks noGrp="1"/>
          </p:cNvSpPr>
          <p:nvPr>
            <p:ph type="body" sz="quarter" idx="17"/>
          </p:nvPr>
        </p:nvSpPr>
        <p:spPr/>
        <p:txBody>
          <a:bodyPr/>
          <a:lstStyle/>
          <a:p>
            <a:pPr lvl="1"/>
            <a:r>
              <a:rPr lang="da-DK" dirty="0"/>
              <a:t>Overvej hvor og hvordan stregkoden vil blive brugt. Skal den bruges i detailhandel, på lageret, til at spore aktiver, til billetter eller noget helt andet?</a:t>
            </a:r>
          </a:p>
          <a:p>
            <a:endParaRPr lang="da-DK" dirty="0"/>
          </a:p>
        </p:txBody>
      </p:sp>
      <p:sp>
        <p:nvSpPr>
          <p:cNvPr id="3" name="Titel 2">
            <a:extLst>
              <a:ext uri="{FF2B5EF4-FFF2-40B4-BE49-F238E27FC236}">
                <a16:creationId xmlns:a16="http://schemas.microsoft.com/office/drawing/2014/main" id="{3F99336E-6D4F-45CC-90C0-A9C64BE5B4F8}"/>
              </a:ext>
            </a:extLst>
          </p:cNvPr>
          <p:cNvSpPr>
            <a:spLocks noGrp="1"/>
          </p:cNvSpPr>
          <p:nvPr>
            <p:ph type="title"/>
          </p:nvPr>
        </p:nvSpPr>
        <p:spPr>
          <a:xfrm>
            <a:off x="245097" y="907200"/>
            <a:ext cx="2538150" cy="1507014"/>
          </a:xfrm>
        </p:spPr>
        <p:txBody>
          <a:bodyPr/>
          <a:lstStyle/>
          <a:p>
            <a:r>
              <a:rPr lang="da-DK" dirty="0" err="1"/>
              <a:t>Anvendelses-område</a:t>
            </a:r>
            <a:br>
              <a:rPr lang="da-DK" dirty="0"/>
            </a:br>
            <a:endParaRPr lang="da-DK" dirty="0"/>
          </a:p>
        </p:txBody>
      </p:sp>
      <p:sp>
        <p:nvSpPr>
          <p:cNvPr id="4" name="Pladsholder til tekst 3">
            <a:extLst>
              <a:ext uri="{FF2B5EF4-FFF2-40B4-BE49-F238E27FC236}">
                <a16:creationId xmlns:a16="http://schemas.microsoft.com/office/drawing/2014/main" id="{01775B45-6859-44B8-999E-9D445B432584}"/>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54647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4595BEA-C59C-43D8-B6F7-E7A026719293}"/>
              </a:ext>
            </a:extLst>
          </p:cNvPr>
          <p:cNvSpPr>
            <a:spLocks noGrp="1"/>
          </p:cNvSpPr>
          <p:nvPr>
            <p:ph type="body" sz="quarter" idx="17"/>
          </p:nvPr>
        </p:nvSpPr>
        <p:spPr/>
        <p:txBody>
          <a:bodyPr/>
          <a:lstStyle/>
          <a:p>
            <a:pPr lvl="1"/>
            <a:r>
              <a:rPr lang="da-DK" dirty="0"/>
              <a:t>Sikre dig, at stregkoden er kompatibel med de systemer og scannere, der bruges af de handlende, distributører eller kunder, der skal scanne koden.</a:t>
            </a:r>
          </a:p>
          <a:p>
            <a:endParaRPr lang="da-DK" dirty="0"/>
          </a:p>
        </p:txBody>
      </p:sp>
      <p:sp>
        <p:nvSpPr>
          <p:cNvPr id="3" name="Titel 2">
            <a:extLst>
              <a:ext uri="{FF2B5EF4-FFF2-40B4-BE49-F238E27FC236}">
                <a16:creationId xmlns:a16="http://schemas.microsoft.com/office/drawing/2014/main" id="{E6FB7AEC-4A1B-4E41-AEAC-70569C047AC7}"/>
              </a:ext>
            </a:extLst>
          </p:cNvPr>
          <p:cNvSpPr>
            <a:spLocks noGrp="1"/>
          </p:cNvSpPr>
          <p:nvPr>
            <p:ph type="title"/>
          </p:nvPr>
        </p:nvSpPr>
        <p:spPr>
          <a:xfrm>
            <a:off x="150829" y="907200"/>
            <a:ext cx="2632418" cy="1507014"/>
          </a:xfrm>
        </p:spPr>
        <p:txBody>
          <a:bodyPr/>
          <a:lstStyle/>
          <a:p>
            <a:r>
              <a:rPr lang="da-DK" dirty="0"/>
              <a:t>Kompatibilitet</a:t>
            </a:r>
            <a:br>
              <a:rPr lang="da-DK" dirty="0"/>
            </a:br>
            <a:br>
              <a:rPr lang="da-DK" dirty="0"/>
            </a:br>
            <a:endParaRPr lang="da-DK" dirty="0"/>
          </a:p>
        </p:txBody>
      </p:sp>
      <p:sp>
        <p:nvSpPr>
          <p:cNvPr id="4" name="Pladsholder til tekst 3">
            <a:extLst>
              <a:ext uri="{FF2B5EF4-FFF2-40B4-BE49-F238E27FC236}">
                <a16:creationId xmlns:a16="http://schemas.microsoft.com/office/drawing/2014/main" id="{0B0C2781-D677-4AB9-B287-506F28C3F66F}"/>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13903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9EEE249-BCF1-42B4-B1BD-3CB07C24BC10}"/>
              </a:ext>
            </a:extLst>
          </p:cNvPr>
          <p:cNvSpPr>
            <a:spLocks noGrp="1"/>
          </p:cNvSpPr>
          <p:nvPr>
            <p:ph type="body" sz="quarter" idx="17"/>
          </p:nvPr>
        </p:nvSpPr>
        <p:spPr/>
        <p:txBody>
          <a:bodyPr/>
          <a:lstStyle/>
          <a:p>
            <a:pPr lvl="1"/>
            <a:r>
              <a:rPr lang="da-DK" dirty="0"/>
              <a:t>Overvej hvor meget information, du skal have indkodet i stregkoden. </a:t>
            </a:r>
          </a:p>
          <a:p>
            <a:pPr lvl="1"/>
            <a:endParaRPr lang="da-DK" dirty="0"/>
          </a:p>
          <a:p>
            <a:pPr lvl="1"/>
            <a:r>
              <a:rPr lang="da-DK" dirty="0"/>
              <a:t>Nogle stregkoder, som traditionelle UPC eller EAN, kan kun holde en begrænset mængde information, mens 2D-stregkoder som QR-koder kan indeholde meget mere.</a:t>
            </a:r>
          </a:p>
          <a:p>
            <a:endParaRPr lang="da-DK" dirty="0"/>
          </a:p>
        </p:txBody>
      </p:sp>
      <p:sp>
        <p:nvSpPr>
          <p:cNvPr id="3" name="Titel 2">
            <a:extLst>
              <a:ext uri="{FF2B5EF4-FFF2-40B4-BE49-F238E27FC236}">
                <a16:creationId xmlns:a16="http://schemas.microsoft.com/office/drawing/2014/main" id="{9CCD49D4-9440-491F-8D6C-3343A63885EB}"/>
              </a:ext>
            </a:extLst>
          </p:cNvPr>
          <p:cNvSpPr>
            <a:spLocks noGrp="1"/>
          </p:cNvSpPr>
          <p:nvPr>
            <p:ph type="title"/>
          </p:nvPr>
        </p:nvSpPr>
        <p:spPr>
          <a:xfrm>
            <a:off x="179109" y="907200"/>
            <a:ext cx="2604138" cy="1507014"/>
          </a:xfrm>
        </p:spPr>
        <p:txBody>
          <a:bodyPr/>
          <a:lstStyle/>
          <a:p>
            <a:r>
              <a:rPr lang="da-DK" dirty="0"/>
              <a:t>Datakapacitet</a:t>
            </a:r>
            <a:br>
              <a:rPr lang="da-DK" dirty="0"/>
            </a:br>
            <a:br>
              <a:rPr lang="da-DK" dirty="0"/>
            </a:br>
            <a:endParaRPr lang="da-DK" dirty="0"/>
          </a:p>
        </p:txBody>
      </p:sp>
      <p:sp>
        <p:nvSpPr>
          <p:cNvPr id="4" name="Pladsholder til tekst 3">
            <a:extLst>
              <a:ext uri="{FF2B5EF4-FFF2-40B4-BE49-F238E27FC236}">
                <a16:creationId xmlns:a16="http://schemas.microsoft.com/office/drawing/2014/main" id="{A8CEE790-9CFA-445F-AD81-BFF2E1F81A96}"/>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15800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E5FA278-D8E5-4655-8132-996E8CD173C6}"/>
              </a:ext>
            </a:extLst>
          </p:cNvPr>
          <p:cNvSpPr>
            <a:spLocks noGrp="1"/>
          </p:cNvSpPr>
          <p:nvPr>
            <p:ph type="body" sz="quarter" idx="17"/>
          </p:nvPr>
        </p:nvSpPr>
        <p:spPr/>
        <p:txBody>
          <a:bodyPr/>
          <a:lstStyle/>
          <a:p>
            <a:pPr lvl="1"/>
            <a:r>
              <a:rPr lang="da-DK" dirty="0"/>
              <a:t>Nogle stregkoder kan trykkes meget små og stadig være læsbare, mens andre skal være større for at kunne scannes pålideligt. </a:t>
            </a:r>
          </a:p>
          <a:p>
            <a:pPr lvl="1"/>
            <a:endParaRPr lang="da-DK" dirty="0"/>
          </a:p>
          <a:p>
            <a:pPr lvl="1"/>
            <a:r>
              <a:rPr lang="da-DK" dirty="0"/>
              <a:t>Tænk over, hvor meget plads du har tilgængelig på dit produkt eller din emballage.</a:t>
            </a:r>
          </a:p>
          <a:p>
            <a:endParaRPr lang="da-DK" dirty="0"/>
          </a:p>
        </p:txBody>
      </p:sp>
      <p:sp>
        <p:nvSpPr>
          <p:cNvPr id="3" name="Titel 2">
            <a:extLst>
              <a:ext uri="{FF2B5EF4-FFF2-40B4-BE49-F238E27FC236}">
                <a16:creationId xmlns:a16="http://schemas.microsoft.com/office/drawing/2014/main" id="{D231DB59-5D9F-4993-9BFC-B0E76A3B6D0C}"/>
              </a:ext>
            </a:extLst>
          </p:cNvPr>
          <p:cNvSpPr>
            <a:spLocks noGrp="1"/>
          </p:cNvSpPr>
          <p:nvPr>
            <p:ph type="title"/>
          </p:nvPr>
        </p:nvSpPr>
        <p:spPr/>
        <p:txBody>
          <a:bodyPr/>
          <a:lstStyle/>
          <a:p>
            <a:r>
              <a:rPr lang="da-DK" dirty="0"/>
              <a:t>Størrelse og plads</a:t>
            </a:r>
            <a:br>
              <a:rPr lang="da-DK" dirty="0"/>
            </a:br>
            <a:endParaRPr lang="da-DK" dirty="0"/>
          </a:p>
        </p:txBody>
      </p:sp>
      <p:sp>
        <p:nvSpPr>
          <p:cNvPr id="4" name="Pladsholder til tekst 3">
            <a:extLst>
              <a:ext uri="{FF2B5EF4-FFF2-40B4-BE49-F238E27FC236}">
                <a16:creationId xmlns:a16="http://schemas.microsoft.com/office/drawing/2014/main" id="{78A3B5B7-BA5B-4B8A-897F-17CEEFBCC729}"/>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46927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DD2922B-B0A7-44FB-A8F9-5FA24CBEE3D1}"/>
              </a:ext>
            </a:extLst>
          </p:cNvPr>
          <p:cNvSpPr>
            <a:spLocks noGrp="1"/>
          </p:cNvSpPr>
          <p:nvPr>
            <p:ph type="body" sz="quarter" idx="17"/>
          </p:nvPr>
        </p:nvSpPr>
        <p:spPr/>
        <p:txBody>
          <a:bodyPr/>
          <a:lstStyle/>
          <a:p>
            <a:pPr lvl="1"/>
            <a:r>
              <a:rPr lang="da-DK" dirty="0"/>
              <a:t>Nogle industrier har specifikke standarder eller krav til stregkoder, som du skal overholde. </a:t>
            </a:r>
          </a:p>
          <a:p>
            <a:pPr lvl="1"/>
            <a:endParaRPr lang="da-DK" dirty="0"/>
          </a:p>
          <a:p>
            <a:pPr lvl="1"/>
            <a:r>
              <a:rPr lang="da-DK" dirty="0"/>
              <a:t>F.eks. har bøger typisk en ISBN stregkode.</a:t>
            </a:r>
          </a:p>
          <a:p>
            <a:endParaRPr lang="da-DK" dirty="0"/>
          </a:p>
        </p:txBody>
      </p:sp>
      <p:sp>
        <p:nvSpPr>
          <p:cNvPr id="3" name="Titel 2">
            <a:extLst>
              <a:ext uri="{FF2B5EF4-FFF2-40B4-BE49-F238E27FC236}">
                <a16:creationId xmlns:a16="http://schemas.microsoft.com/office/drawing/2014/main" id="{70512F80-282D-46BF-BB8E-CF0C6B3FD95F}"/>
              </a:ext>
            </a:extLst>
          </p:cNvPr>
          <p:cNvSpPr>
            <a:spLocks noGrp="1"/>
          </p:cNvSpPr>
          <p:nvPr>
            <p:ph type="title"/>
          </p:nvPr>
        </p:nvSpPr>
        <p:spPr>
          <a:xfrm>
            <a:off x="160256" y="907200"/>
            <a:ext cx="2622991" cy="1507014"/>
          </a:xfrm>
        </p:spPr>
        <p:txBody>
          <a:bodyPr/>
          <a:lstStyle/>
          <a:p>
            <a:r>
              <a:rPr lang="da-DK" dirty="0"/>
              <a:t>Branche-standarder</a:t>
            </a:r>
            <a:br>
              <a:rPr lang="da-DK" dirty="0"/>
            </a:br>
            <a:endParaRPr lang="da-DK" dirty="0"/>
          </a:p>
        </p:txBody>
      </p:sp>
      <p:sp>
        <p:nvSpPr>
          <p:cNvPr id="4" name="Pladsholder til tekst 3">
            <a:extLst>
              <a:ext uri="{FF2B5EF4-FFF2-40B4-BE49-F238E27FC236}">
                <a16:creationId xmlns:a16="http://schemas.microsoft.com/office/drawing/2014/main" id="{2C0AF312-FBD6-46EB-A7AC-D1BC7E8A206B}"/>
              </a:ext>
            </a:extLst>
          </p:cNvPr>
          <p:cNvSpPr>
            <a:spLocks noGrp="1"/>
          </p:cNvSpPr>
          <p:nvPr>
            <p:ph type="body" sz="quarter" idx="13"/>
          </p:nvPr>
        </p:nvSpPr>
        <p:spPr/>
        <p:txBody>
          <a:bodyPr/>
          <a:lstStyle/>
          <a:p>
            <a:endParaRPr lang="da-DK" dirty="0"/>
          </a:p>
          <a:p>
            <a:endParaRPr lang="da-DK" dirty="0"/>
          </a:p>
          <a:p>
            <a:endParaRPr lang="da-DK" dirty="0"/>
          </a:p>
          <a:p>
            <a:endParaRPr lang="da-DK" dirty="0"/>
          </a:p>
          <a:p>
            <a:endParaRPr lang="da-DK" dirty="0"/>
          </a:p>
          <a:p>
            <a:endParaRPr lang="da-DK" dirty="0"/>
          </a:p>
          <a:p>
            <a:r>
              <a:rPr lang="da-DK" dirty="0">
                <a:hlinkClick r:id="rId2"/>
              </a:rPr>
              <a:t>GS1 regler for placering af stregkoder</a:t>
            </a:r>
            <a:endParaRPr lang="da-DK" dirty="0"/>
          </a:p>
        </p:txBody>
      </p:sp>
    </p:spTree>
    <p:extLst>
      <p:ext uri="{BB962C8B-B14F-4D97-AF65-F5344CB8AC3E}">
        <p14:creationId xmlns:p14="http://schemas.microsoft.com/office/powerpoint/2010/main" val="151760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A1E1890-AF71-4B04-8C3B-DEBF2656E8A4}"/>
              </a:ext>
            </a:extLst>
          </p:cNvPr>
          <p:cNvSpPr>
            <a:spLocks noGrp="1"/>
          </p:cNvSpPr>
          <p:nvPr>
            <p:ph type="body" sz="quarter" idx="17"/>
          </p:nvPr>
        </p:nvSpPr>
        <p:spPr/>
        <p:txBody>
          <a:bodyPr/>
          <a:lstStyle/>
          <a:p>
            <a:pPr lvl="1"/>
            <a:r>
              <a:rPr lang="da-DK" dirty="0"/>
              <a:t>Overvej stregkodens miljø. </a:t>
            </a:r>
          </a:p>
          <a:p>
            <a:pPr lvl="1"/>
            <a:endParaRPr lang="da-DK" dirty="0"/>
          </a:p>
          <a:p>
            <a:pPr lvl="1"/>
            <a:r>
              <a:rPr lang="da-DK" dirty="0"/>
              <a:t>Vil den blive udsat for sollys, slid, kemikalier eller andre forhold, der kan beskadige den? </a:t>
            </a:r>
          </a:p>
          <a:p>
            <a:pPr lvl="1"/>
            <a:endParaRPr lang="da-DK" dirty="0"/>
          </a:p>
          <a:p>
            <a:pPr lvl="1"/>
            <a:r>
              <a:rPr lang="da-DK" dirty="0"/>
              <a:t>I så fald kan du have brug for en mere holdbar stregkodetype eller en beskyttende overflade.</a:t>
            </a:r>
          </a:p>
          <a:p>
            <a:endParaRPr lang="da-DK" dirty="0"/>
          </a:p>
        </p:txBody>
      </p:sp>
      <p:sp>
        <p:nvSpPr>
          <p:cNvPr id="3" name="Titel 2">
            <a:extLst>
              <a:ext uri="{FF2B5EF4-FFF2-40B4-BE49-F238E27FC236}">
                <a16:creationId xmlns:a16="http://schemas.microsoft.com/office/drawing/2014/main" id="{ACAF17FE-1B90-4381-8D95-F1C3C849FAAD}"/>
              </a:ext>
            </a:extLst>
          </p:cNvPr>
          <p:cNvSpPr>
            <a:spLocks noGrp="1"/>
          </p:cNvSpPr>
          <p:nvPr>
            <p:ph type="title"/>
          </p:nvPr>
        </p:nvSpPr>
        <p:spPr>
          <a:xfrm>
            <a:off x="546755" y="907200"/>
            <a:ext cx="2236492" cy="1507014"/>
          </a:xfrm>
        </p:spPr>
        <p:txBody>
          <a:bodyPr/>
          <a:lstStyle/>
          <a:p>
            <a:r>
              <a:rPr lang="da-DK" dirty="0"/>
              <a:t>Holdbarhed</a:t>
            </a:r>
            <a:br>
              <a:rPr lang="da-DK" dirty="0"/>
            </a:br>
            <a:br>
              <a:rPr lang="da-DK" dirty="0"/>
            </a:br>
            <a:endParaRPr lang="da-DK" dirty="0"/>
          </a:p>
        </p:txBody>
      </p:sp>
      <p:sp>
        <p:nvSpPr>
          <p:cNvPr id="4" name="Pladsholder til tekst 3">
            <a:extLst>
              <a:ext uri="{FF2B5EF4-FFF2-40B4-BE49-F238E27FC236}">
                <a16:creationId xmlns:a16="http://schemas.microsoft.com/office/drawing/2014/main" id="{6B9AAAF3-666E-4C86-BEB4-82C3411669CD}"/>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11713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42C285D-CA26-4D39-86A9-8BED82CD54A7}"/>
              </a:ext>
            </a:extLst>
          </p:cNvPr>
          <p:cNvSpPr>
            <a:spLocks noGrp="1"/>
          </p:cNvSpPr>
          <p:nvPr>
            <p:ph type="body" sz="quarter" idx="17"/>
          </p:nvPr>
        </p:nvSpPr>
        <p:spPr/>
        <p:txBody>
          <a:bodyPr/>
          <a:lstStyle/>
          <a:p>
            <a:pPr lvl="1"/>
            <a:r>
              <a:rPr lang="da-DK" dirty="0"/>
              <a:t>Hvis dine produkter skal sælges internationalt, skal du sørge for at vælge en stregkodetype, der er bredt accepteret på de internationale markeder.</a:t>
            </a:r>
          </a:p>
          <a:p>
            <a:endParaRPr lang="da-DK" dirty="0"/>
          </a:p>
        </p:txBody>
      </p:sp>
      <p:sp>
        <p:nvSpPr>
          <p:cNvPr id="3" name="Titel 2">
            <a:extLst>
              <a:ext uri="{FF2B5EF4-FFF2-40B4-BE49-F238E27FC236}">
                <a16:creationId xmlns:a16="http://schemas.microsoft.com/office/drawing/2014/main" id="{6993DCA9-4CF2-4176-9E11-50FCD3A7082C}"/>
              </a:ext>
            </a:extLst>
          </p:cNvPr>
          <p:cNvSpPr>
            <a:spLocks noGrp="1"/>
          </p:cNvSpPr>
          <p:nvPr>
            <p:ph type="title"/>
          </p:nvPr>
        </p:nvSpPr>
        <p:spPr>
          <a:xfrm>
            <a:off x="160256" y="907200"/>
            <a:ext cx="2622991" cy="1507014"/>
          </a:xfrm>
        </p:spPr>
        <p:txBody>
          <a:bodyPr/>
          <a:lstStyle/>
          <a:p>
            <a:r>
              <a:rPr lang="da-DK" dirty="0"/>
              <a:t>Internationalt Salg</a:t>
            </a:r>
            <a:br>
              <a:rPr lang="da-DK" dirty="0"/>
            </a:br>
            <a:endParaRPr lang="da-DK" dirty="0"/>
          </a:p>
        </p:txBody>
      </p:sp>
      <p:sp>
        <p:nvSpPr>
          <p:cNvPr id="4" name="Pladsholder til tekst 3">
            <a:extLst>
              <a:ext uri="{FF2B5EF4-FFF2-40B4-BE49-F238E27FC236}">
                <a16:creationId xmlns:a16="http://schemas.microsoft.com/office/drawing/2014/main" id="{D0A5B4A2-9F9E-40F4-B961-044B1C268197}"/>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87930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487D0D4-36A2-429C-8EC7-4A86AB1EE3D0}"/>
              </a:ext>
            </a:extLst>
          </p:cNvPr>
          <p:cNvSpPr>
            <a:spLocks noGrp="1"/>
          </p:cNvSpPr>
          <p:nvPr>
            <p:ph type="body" sz="quarter" idx="17"/>
          </p:nvPr>
        </p:nvSpPr>
        <p:spPr/>
        <p:txBody>
          <a:bodyPr/>
          <a:lstStyle/>
          <a:p>
            <a:pPr lvl="1"/>
            <a:r>
              <a:rPr lang="da-DK" dirty="0"/>
              <a:t>Overvej om du har brug for at kunne ændre informationen i stregkoden. </a:t>
            </a:r>
          </a:p>
          <a:p>
            <a:pPr lvl="1"/>
            <a:endParaRPr lang="da-DK" dirty="0"/>
          </a:p>
          <a:p>
            <a:pPr lvl="1"/>
            <a:r>
              <a:rPr lang="da-DK" dirty="0"/>
              <a:t>Med traditionelle stregkoder er dette ikke muligt uden at </a:t>
            </a:r>
            <a:r>
              <a:rPr lang="da-DK" dirty="0" err="1"/>
              <a:t>reprinte</a:t>
            </a:r>
            <a:r>
              <a:rPr lang="da-DK" dirty="0"/>
              <a:t> koden, mens med nogle 2D-koder kan du programmere en dynamisk indholdshåndtering via en URL (online service).</a:t>
            </a:r>
          </a:p>
          <a:p>
            <a:endParaRPr lang="da-DK" dirty="0"/>
          </a:p>
        </p:txBody>
      </p:sp>
      <p:sp>
        <p:nvSpPr>
          <p:cNvPr id="3" name="Titel 2">
            <a:extLst>
              <a:ext uri="{FF2B5EF4-FFF2-40B4-BE49-F238E27FC236}">
                <a16:creationId xmlns:a16="http://schemas.microsoft.com/office/drawing/2014/main" id="{337FFC08-9AC3-4287-AFF2-224FADE98774}"/>
              </a:ext>
            </a:extLst>
          </p:cNvPr>
          <p:cNvSpPr>
            <a:spLocks noGrp="1"/>
          </p:cNvSpPr>
          <p:nvPr>
            <p:ph type="title"/>
          </p:nvPr>
        </p:nvSpPr>
        <p:spPr>
          <a:xfrm>
            <a:off x="328716" y="907200"/>
            <a:ext cx="2454531" cy="1507014"/>
          </a:xfrm>
        </p:spPr>
        <p:txBody>
          <a:bodyPr/>
          <a:lstStyle/>
          <a:p>
            <a:r>
              <a:rPr lang="da-DK" dirty="0"/>
              <a:t>Om-kodning</a:t>
            </a:r>
            <a:br>
              <a:rPr lang="da-DK" dirty="0"/>
            </a:br>
            <a:br>
              <a:rPr lang="da-DK" dirty="0"/>
            </a:br>
            <a:endParaRPr lang="da-DK" dirty="0"/>
          </a:p>
        </p:txBody>
      </p:sp>
      <p:sp>
        <p:nvSpPr>
          <p:cNvPr id="4" name="Pladsholder til tekst 3">
            <a:extLst>
              <a:ext uri="{FF2B5EF4-FFF2-40B4-BE49-F238E27FC236}">
                <a16:creationId xmlns:a16="http://schemas.microsoft.com/office/drawing/2014/main" id="{C9F29C7C-AE63-4CF9-A7EF-6A8BAA3302E5}"/>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325656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03DBBF9-CBB5-4BDC-A73D-2389A3B77F79}"/>
              </a:ext>
            </a:extLst>
          </p:cNvPr>
          <p:cNvSpPr>
            <a:spLocks noGrp="1"/>
          </p:cNvSpPr>
          <p:nvPr>
            <p:ph type="body" sz="quarter" idx="17"/>
          </p:nvPr>
        </p:nvSpPr>
        <p:spPr/>
        <p:txBody>
          <a:bodyPr/>
          <a:lstStyle/>
          <a:p>
            <a:pPr lvl="1"/>
            <a:r>
              <a:rPr lang="da-DK" dirty="0"/>
              <a:t>Prisen for at generere og printe stregkoder kan variere afhængigt af typen. </a:t>
            </a:r>
          </a:p>
          <a:p>
            <a:pPr lvl="1"/>
            <a:endParaRPr lang="da-DK" dirty="0"/>
          </a:p>
          <a:p>
            <a:pPr lvl="1"/>
            <a:r>
              <a:rPr lang="da-DK" dirty="0"/>
              <a:t>Overvej din budgetramme ved valg af stregkodetype og den teknologi, der skal bruges til at printe og scanne dem.</a:t>
            </a:r>
          </a:p>
          <a:p>
            <a:endParaRPr lang="da-DK" dirty="0"/>
          </a:p>
        </p:txBody>
      </p:sp>
      <p:sp>
        <p:nvSpPr>
          <p:cNvPr id="3" name="Titel 2">
            <a:extLst>
              <a:ext uri="{FF2B5EF4-FFF2-40B4-BE49-F238E27FC236}">
                <a16:creationId xmlns:a16="http://schemas.microsoft.com/office/drawing/2014/main" id="{DE4E09D6-E64A-4AB9-9C1D-8D09E33FC548}"/>
              </a:ext>
            </a:extLst>
          </p:cNvPr>
          <p:cNvSpPr>
            <a:spLocks noGrp="1"/>
          </p:cNvSpPr>
          <p:nvPr>
            <p:ph type="title"/>
          </p:nvPr>
        </p:nvSpPr>
        <p:spPr>
          <a:xfrm>
            <a:off x="160256" y="907200"/>
            <a:ext cx="2622991" cy="1507014"/>
          </a:xfrm>
        </p:spPr>
        <p:txBody>
          <a:bodyPr/>
          <a:lstStyle/>
          <a:p>
            <a:r>
              <a:rPr lang="da-DK" dirty="0"/>
              <a:t>Omkostninger</a:t>
            </a:r>
            <a:br>
              <a:rPr lang="da-DK" dirty="0"/>
            </a:br>
            <a:br>
              <a:rPr lang="da-DK" dirty="0"/>
            </a:br>
            <a:endParaRPr lang="da-DK" dirty="0"/>
          </a:p>
        </p:txBody>
      </p:sp>
      <p:sp>
        <p:nvSpPr>
          <p:cNvPr id="4" name="Pladsholder til tekst 3">
            <a:extLst>
              <a:ext uri="{FF2B5EF4-FFF2-40B4-BE49-F238E27FC236}">
                <a16:creationId xmlns:a16="http://schemas.microsoft.com/office/drawing/2014/main" id="{5BA5A1C7-6D8E-46D1-BD9D-8A018B14571E}"/>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66664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6A768FE-210B-4944-B433-0C91FF7C1556}"/>
              </a:ext>
            </a:extLst>
          </p:cNvPr>
          <p:cNvSpPr>
            <a:spLocks noGrp="1"/>
          </p:cNvSpPr>
          <p:nvPr>
            <p:ph type="body" sz="quarter" idx="17"/>
          </p:nvPr>
        </p:nvSpPr>
        <p:spPr/>
        <p:txBody>
          <a:bodyPr/>
          <a:lstStyle/>
          <a:p>
            <a:pPr marL="251986" lvl="1" indent="0">
              <a:buNone/>
            </a:pPr>
            <a:r>
              <a:rPr lang="da-DK" dirty="0"/>
              <a:t>En 1-dimensionel (1D) stregkode, også kendt som en søjle stregkode, er en stregkode, der består af en enkelt række af parallelle linjer og mellemrum, der repræsenterer data i en lineær form. </a:t>
            </a:r>
          </a:p>
          <a:p>
            <a:pPr marL="251986" lvl="1" indent="0">
              <a:buNone/>
            </a:pPr>
            <a:endParaRPr lang="da-DK" dirty="0"/>
          </a:p>
          <a:p>
            <a:pPr marL="251986" lvl="1" indent="0">
              <a:buNone/>
            </a:pPr>
            <a:r>
              <a:rPr lang="da-DK" dirty="0"/>
              <a:t>Disse stregkoder kan kun indeholde data i én retning, normalt vandret, og er typisk læst af en stregkodelæser, der optisk registrerer bredden og afstanden mellem linjerne for at </a:t>
            </a:r>
            <a:r>
              <a:rPr lang="da-DK" dirty="0" err="1"/>
              <a:t>dekode</a:t>
            </a:r>
            <a:r>
              <a:rPr lang="da-DK" dirty="0"/>
              <a:t> den indlejrede information.</a:t>
            </a:r>
          </a:p>
        </p:txBody>
      </p:sp>
      <p:sp>
        <p:nvSpPr>
          <p:cNvPr id="3" name="Titel 2">
            <a:extLst>
              <a:ext uri="{FF2B5EF4-FFF2-40B4-BE49-F238E27FC236}">
                <a16:creationId xmlns:a16="http://schemas.microsoft.com/office/drawing/2014/main" id="{3435B9AE-CE4C-413B-AE2D-83776DC939DF}"/>
              </a:ext>
            </a:extLst>
          </p:cNvPr>
          <p:cNvSpPr>
            <a:spLocks noGrp="1"/>
          </p:cNvSpPr>
          <p:nvPr>
            <p:ph type="title"/>
          </p:nvPr>
        </p:nvSpPr>
        <p:spPr/>
        <p:txBody>
          <a:bodyPr/>
          <a:lstStyle/>
          <a:p>
            <a:r>
              <a:rPr lang="da-DK" dirty="0"/>
              <a:t>Stregkoder</a:t>
            </a:r>
            <a:br>
              <a:rPr lang="da-DK" dirty="0"/>
            </a:br>
            <a:br>
              <a:rPr lang="da-DK" dirty="0"/>
            </a:br>
            <a:endParaRPr lang="da-DK" dirty="0"/>
          </a:p>
        </p:txBody>
      </p:sp>
      <p:pic>
        <p:nvPicPr>
          <p:cNvPr id="5" name="Billede 4">
            <a:extLst>
              <a:ext uri="{FF2B5EF4-FFF2-40B4-BE49-F238E27FC236}">
                <a16:creationId xmlns:a16="http://schemas.microsoft.com/office/drawing/2014/main" id="{EB470183-8AA2-4797-A3DD-05C737FC1118}"/>
              </a:ext>
            </a:extLst>
          </p:cNvPr>
          <p:cNvPicPr>
            <a:picLocks noChangeAspect="1"/>
          </p:cNvPicPr>
          <p:nvPr/>
        </p:nvPicPr>
        <p:blipFill>
          <a:blip r:embed="rId2"/>
          <a:stretch>
            <a:fillRect/>
          </a:stretch>
        </p:blipFill>
        <p:spPr>
          <a:xfrm>
            <a:off x="0" y="5279443"/>
            <a:ext cx="3016576" cy="1578557"/>
          </a:xfrm>
          <a:prstGeom prst="rect">
            <a:avLst/>
          </a:prstGeom>
        </p:spPr>
      </p:pic>
    </p:spTree>
    <p:extLst>
      <p:ext uri="{BB962C8B-B14F-4D97-AF65-F5344CB8AC3E}">
        <p14:creationId xmlns:p14="http://schemas.microsoft.com/office/powerpoint/2010/main" val="25351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1A93FB5-F9A9-4F9D-8115-E9A0BEE0E351}"/>
              </a:ext>
            </a:extLst>
          </p:cNvPr>
          <p:cNvSpPr>
            <a:spLocks noGrp="1"/>
          </p:cNvSpPr>
          <p:nvPr>
            <p:ph type="body" sz="quarter" idx="17"/>
          </p:nvPr>
        </p:nvSpPr>
        <p:spPr/>
        <p:txBody>
          <a:bodyPr/>
          <a:lstStyle/>
          <a:p>
            <a:pPr lvl="1"/>
            <a:r>
              <a:rPr lang="da-DK" dirty="0"/>
              <a:t>Hvis du har brug for at sikre, at stregkoden ikke er let at kopiere eller forfalske, kan du overveje en mere kompleks stregkodetype eller yderligere </a:t>
            </a:r>
            <a:r>
              <a:rPr lang="da-DK" dirty="0" err="1"/>
              <a:t>sikkerheds-foranstaltninger</a:t>
            </a:r>
            <a:r>
              <a:rPr lang="da-DK" dirty="0"/>
              <a:t>:</a:t>
            </a:r>
          </a:p>
          <a:p>
            <a:endParaRPr lang="da-DK" dirty="0"/>
          </a:p>
          <a:p>
            <a:pPr lvl="1"/>
            <a:r>
              <a:rPr lang="da-DK" dirty="0"/>
              <a:t>Kryptering</a:t>
            </a:r>
          </a:p>
          <a:p>
            <a:pPr lvl="1"/>
            <a:r>
              <a:rPr lang="da-DK" dirty="0"/>
              <a:t>Digitale signaturer</a:t>
            </a:r>
          </a:p>
          <a:p>
            <a:pPr lvl="1"/>
            <a:r>
              <a:rPr lang="da-DK" dirty="0"/>
              <a:t>Variabel data</a:t>
            </a:r>
          </a:p>
          <a:p>
            <a:pPr lvl="1"/>
            <a:r>
              <a:rPr lang="da-DK" dirty="0" err="1"/>
              <a:t>Anti</a:t>
            </a:r>
            <a:r>
              <a:rPr lang="da-DK" dirty="0"/>
              <a:t>-forfalskningsmønstre</a:t>
            </a:r>
          </a:p>
          <a:p>
            <a:pPr lvl="1"/>
            <a:r>
              <a:rPr lang="da-DK" dirty="0"/>
              <a:t>Fysisk sikkerhed</a:t>
            </a:r>
          </a:p>
        </p:txBody>
      </p:sp>
      <p:sp>
        <p:nvSpPr>
          <p:cNvPr id="3" name="Titel 2">
            <a:extLst>
              <a:ext uri="{FF2B5EF4-FFF2-40B4-BE49-F238E27FC236}">
                <a16:creationId xmlns:a16="http://schemas.microsoft.com/office/drawing/2014/main" id="{1DECD57C-CD4A-4B51-97B8-C16543BE3C8C}"/>
              </a:ext>
            </a:extLst>
          </p:cNvPr>
          <p:cNvSpPr>
            <a:spLocks noGrp="1"/>
          </p:cNvSpPr>
          <p:nvPr>
            <p:ph type="title"/>
          </p:nvPr>
        </p:nvSpPr>
        <p:spPr/>
        <p:txBody>
          <a:bodyPr/>
          <a:lstStyle/>
          <a:p>
            <a:r>
              <a:rPr lang="da-DK" dirty="0"/>
              <a:t>Sikkerhed</a:t>
            </a:r>
            <a:br>
              <a:rPr lang="da-DK" dirty="0"/>
            </a:br>
            <a:br>
              <a:rPr lang="da-DK" dirty="0"/>
            </a:br>
            <a:endParaRPr lang="da-DK" dirty="0"/>
          </a:p>
        </p:txBody>
      </p:sp>
      <p:sp>
        <p:nvSpPr>
          <p:cNvPr id="4" name="Pladsholder til tekst 3">
            <a:extLst>
              <a:ext uri="{FF2B5EF4-FFF2-40B4-BE49-F238E27FC236}">
                <a16:creationId xmlns:a16="http://schemas.microsoft.com/office/drawing/2014/main" id="{44D06F56-874A-429A-B5C7-ACACA3AE9BA5}"/>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8516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C869249-7E41-4E69-A9C1-068FEA64FC73}"/>
              </a:ext>
            </a:extLst>
          </p:cNvPr>
          <p:cNvSpPr>
            <a:spLocks noGrp="1"/>
          </p:cNvSpPr>
          <p:nvPr>
            <p:ph type="body" sz="quarter" idx="17"/>
          </p:nvPr>
        </p:nvSpPr>
        <p:spPr>
          <a:xfrm>
            <a:off x="3258802" y="1371603"/>
            <a:ext cx="5556482" cy="4757734"/>
          </a:xfrm>
        </p:spPr>
        <p:txBody>
          <a:bodyPr/>
          <a:lstStyle/>
          <a:p>
            <a:pPr marL="251986" lvl="1" indent="0">
              <a:buNone/>
            </a:pPr>
            <a:r>
              <a:rPr lang="da-DK" dirty="0"/>
              <a:t>2D stregkoder</a:t>
            </a:r>
          </a:p>
          <a:p>
            <a:pPr marL="251986" lvl="1" indent="0">
              <a:buNone/>
            </a:pPr>
            <a:endParaRPr lang="da-DK" dirty="0"/>
          </a:p>
          <a:p>
            <a:pPr marL="251986" lvl="1" indent="0">
              <a:buNone/>
            </a:pPr>
            <a:r>
              <a:rPr lang="da-DK" dirty="0">
                <a:hlinkClick r:id="rId2"/>
              </a:rPr>
              <a:t>Video</a:t>
            </a:r>
            <a:endParaRPr lang="da-DK" dirty="0"/>
          </a:p>
        </p:txBody>
      </p:sp>
      <p:sp>
        <p:nvSpPr>
          <p:cNvPr id="3" name="Titel 2">
            <a:extLst>
              <a:ext uri="{FF2B5EF4-FFF2-40B4-BE49-F238E27FC236}">
                <a16:creationId xmlns:a16="http://schemas.microsoft.com/office/drawing/2014/main" id="{1F7D8F60-69B3-4BA5-8960-63B1FBE5BE58}"/>
              </a:ext>
            </a:extLst>
          </p:cNvPr>
          <p:cNvSpPr>
            <a:spLocks noGrp="1"/>
          </p:cNvSpPr>
          <p:nvPr>
            <p:ph type="title"/>
          </p:nvPr>
        </p:nvSpPr>
        <p:spPr/>
        <p:txBody>
          <a:bodyPr/>
          <a:lstStyle/>
          <a:p>
            <a:r>
              <a:rPr lang="da-DK" dirty="0"/>
              <a:t>Opsamling</a:t>
            </a:r>
            <a:br>
              <a:rPr lang="da-DK" dirty="0"/>
            </a:br>
            <a:br>
              <a:rPr lang="da-DK" dirty="0"/>
            </a:br>
            <a:endParaRPr lang="da-DK" dirty="0"/>
          </a:p>
        </p:txBody>
      </p:sp>
      <p:sp>
        <p:nvSpPr>
          <p:cNvPr id="4" name="Pladsholder til tekst 3">
            <a:extLst>
              <a:ext uri="{FF2B5EF4-FFF2-40B4-BE49-F238E27FC236}">
                <a16:creationId xmlns:a16="http://schemas.microsoft.com/office/drawing/2014/main" id="{4233AF61-6E93-4360-93BA-1610E6F85221}"/>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908846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0F3007F9-D151-436D-AAF1-049B561BB71E}"/>
              </a:ext>
            </a:extLst>
          </p:cNvPr>
          <p:cNvSpPr>
            <a:spLocks noGrp="1"/>
          </p:cNvSpPr>
          <p:nvPr>
            <p:ph type="body" sz="quarter" idx="17"/>
          </p:nvPr>
        </p:nvSpPr>
        <p:spPr/>
        <p:txBody>
          <a:bodyPr/>
          <a:lstStyle/>
          <a:p>
            <a:r>
              <a:rPr lang="da-DK" dirty="0"/>
              <a:t>Eksempel på forskel ved scanning </a:t>
            </a:r>
            <a:r>
              <a:rPr lang="da-DK" dirty="0">
                <a:hlinkClick r:id="rId2"/>
              </a:rPr>
              <a:t>1D/2D</a:t>
            </a:r>
            <a:endParaRPr lang="da-DK" dirty="0"/>
          </a:p>
          <a:p>
            <a:endParaRPr lang="da-DK" dirty="0"/>
          </a:p>
          <a:p>
            <a:endParaRPr lang="da-DK" dirty="0"/>
          </a:p>
          <a:p>
            <a:endParaRPr lang="da-DK" dirty="0"/>
          </a:p>
        </p:txBody>
      </p:sp>
      <p:sp>
        <p:nvSpPr>
          <p:cNvPr id="2" name="Titel 1">
            <a:extLst>
              <a:ext uri="{FF2B5EF4-FFF2-40B4-BE49-F238E27FC236}">
                <a16:creationId xmlns:a16="http://schemas.microsoft.com/office/drawing/2014/main" id="{1D847562-CBC1-40C4-891B-4466901AF696}"/>
              </a:ext>
            </a:extLst>
          </p:cNvPr>
          <p:cNvSpPr>
            <a:spLocks noGrp="1"/>
          </p:cNvSpPr>
          <p:nvPr>
            <p:ph type="title"/>
          </p:nvPr>
        </p:nvSpPr>
        <p:spPr/>
        <p:txBody>
          <a:bodyPr/>
          <a:lstStyle/>
          <a:p>
            <a:r>
              <a:rPr lang="da-DK" dirty="0"/>
              <a:t>Videoer</a:t>
            </a:r>
          </a:p>
        </p:txBody>
      </p:sp>
      <p:sp>
        <p:nvSpPr>
          <p:cNvPr id="3" name="Pladsholder til tekst 2">
            <a:extLst>
              <a:ext uri="{FF2B5EF4-FFF2-40B4-BE49-F238E27FC236}">
                <a16:creationId xmlns:a16="http://schemas.microsoft.com/office/drawing/2014/main" id="{9FB33ED6-0FDA-49BF-822D-0C9BF001CDD3}"/>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7648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8601E47-2662-46BC-9C64-E6F241EEC203}"/>
              </a:ext>
            </a:extLst>
          </p:cNvPr>
          <p:cNvSpPr>
            <a:spLocks noGrp="1"/>
          </p:cNvSpPr>
          <p:nvPr>
            <p:ph type="body" sz="quarter" idx="17"/>
          </p:nvPr>
        </p:nvSpPr>
        <p:spPr/>
        <p:txBody>
          <a:bodyPr/>
          <a:lstStyle/>
          <a:p>
            <a:pPr lvl="1"/>
            <a:r>
              <a:rPr lang="da-DK" dirty="0"/>
              <a:t>Stregkoder benyttes til at lave smarte løsninger inden for mange forskellige brancher. Det kan være inden for handel, sygehuse, transport, produktion eller noget helt femte.</a:t>
            </a:r>
          </a:p>
        </p:txBody>
      </p:sp>
      <p:sp>
        <p:nvSpPr>
          <p:cNvPr id="3" name="Titel 2">
            <a:extLst>
              <a:ext uri="{FF2B5EF4-FFF2-40B4-BE49-F238E27FC236}">
                <a16:creationId xmlns:a16="http://schemas.microsoft.com/office/drawing/2014/main" id="{DF9E1C2A-D96E-4A92-B8BA-F44EADA08379}"/>
              </a:ext>
            </a:extLst>
          </p:cNvPr>
          <p:cNvSpPr>
            <a:spLocks noGrp="1"/>
          </p:cNvSpPr>
          <p:nvPr>
            <p:ph type="title"/>
          </p:nvPr>
        </p:nvSpPr>
        <p:spPr>
          <a:xfrm>
            <a:off x="328716" y="907200"/>
            <a:ext cx="2454531" cy="1507014"/>
          </a:xfrm>
        </p:spPr>
        <p:txBody>
          <a:bodyPr/>
          <a:lstStyle/>
          <a:p>
            <a:r>
              <a:rPr lang="da-DK" dirty="0"/>
              <a:t>Anvendelse</a:t>
            </a:r>
            <a:br>
              <a:rPr lang="da-DK" dirty="0"/>
            </a:br>
            <a:br>
              <a:rPr lang="da-DK" dirty="0"/>
            </a:br>
            <a:endParaRPr lang="da-DK" dirty="0"/>
          </a:p>
        </p:txBody>
      </p:sp>
      <p:sp>
        <p:nvSpPr>
          <p:cNvPr id="4" name="Pladsholder til tekst 3">
            <a:extLst>
              <a:ext uri="{FF2B5EF4-FFF2-40B4-BE49-F238E27FC236}">
                <a16:creationId xmlns:a16="http://schemas.microsoft.com/office/drawing/2014/main" id="{74204E07-47F7-40FF-AA06-4078853D3ED7}"/>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08433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D2E3F82-43FB-4854-8828-31F1E5A52F3D}"/>
              </a:ext>
            </a:extLst>
          </p:cNvPr>
          <p:cNvSpPr>
            <a:spLocks noGrp="1"/>
          </p:cNvSpPr>
          <p:nvPr>
            <p:ph type="body" sz="quarter" idx="17"/>
          </p:nvPr>
        </p:nvSpPr>
        <p:spPr/>
        <p:txBody>
          <a:bodyPr/>
          <a:lstStyle/>
          <a:p>
            <a:r>
              <a:rPr lang="da-DK" b="1" dirty="0"/>
              <a:t>EAN, UPC og GS1-128:</a:t>
            </a:r>
          </a:p>
          <a:p>
            <a:endParaRPr lang="da-DK" dirty="0"/>
          </a:p>
          <a:p>
            <a:pPr lvl="1"/>
            <a:r>
              <a:rPr lang="da-DK" dirty="0"/>
              <a:t>1D stregkoden inkluderer nogle af de mest traditionelle og velkendte typer af stregkoder såsom EAN og UPC. Disse er begge kendt fra detailhandlen. </a:t>
            </a:r>
          </a:p>
          <a:p>
            <a:pPr lvl="1"/>
            <a:endParaRPr lang="da-DK" dirty="0"/>
          </a:p>
          <a:p>
            <a:pPr lvl="1"/>
            <a:r>
              <a:rPr lang="da-DK" dirty="0"/>
              <a:t>EAN og UPC-koderne oprettes efter en international standard, som kan læses på tværs af landegrænser. De refererer begge til et Global Trade Item </a:t>
            </a:r>
            <a:r>
              <a:rPr lang="da-DK" dirty="0" err="1"/>
              <a:t>Number</a:t>
            </a:r>
            <a:r>
              <a:rPr lang="da-DK" dirty="0"/>
              <a:t> (GTIN). GTIN udarbejdes af den globale standardiserings-organisation GS1.</a:t>
            </a:r>
          </a:p>
        </p:txBody>
      </p:sp>
      <p:sp>
        <p:nvSpPr>
          <p:cNvPr id="3" name="Titel 2">
            <a:extLst>
              <a:ext uri="{FF2B5EF4-FFF2-40B4-BE49-F238E27FC236}">
                <a16:creationId xmlns:a16="http://schemas.microsoft.com/office/drawing/2014/main" id="{93BA637A-0942-446B-BEED-06F540A5040D}"/>
              </a:ext>
            </a:extLst>
          </p:cNvPr>
          <p:cNvSpPr>
            <a:spLocks noGrp="1"/>
          </p:cNvSpPr>
          <p:nvPr>
            <p:ph type="title"/>
          </p:nvPr>
        </p:nvSpPr>
        <p:spPr/>
        <p:txBody>
          <a:bodyPr/>
          <a:lstStyle/>
          <a:p>
            <a:r>
              <a:rPr lang="da-DK" dirty="0"/>
              <a:t>Forskellige klasser</a:t>
            </a:r>
            <a:br>
              <a:rPr lang="da-DK" dirty="0"/>
            </a:br>
            <a:endParaRPr lang="da-DK" dirty="0"/>
          </a:p>
        </p:txBody>
      </p:sp>
      <p:pic>
        <p:nvPicPr>
          <p:cNvPr id="5" name="Billede 4">
            <a:extLst>
              <a:ext uri="{FF2B5EF4-FFF2-40B4-BE49-F238E27FC236}">
                <a16:creationId xmlns:a16="http://schemas.microsoft.com/office/drawing/2014/main" id="{E0C7721E-4AEF-4EF8-8229-90CD58B856E0}"/>
              </a:ext>
            </a:extLst>
          </p:cNvPr>
          <p:cNvPicPr>
            <a:picLocks noChangeAspect="1"/>
          </p:cNvPicPr>
          <p:nvPr/>
        </p:nvPicPr>
        <p:blipFill rotWithShape="1">
          <a:blip r:embed="rId2"/>
          <a:srcRect l="7764" t="18628" r="27311" b="14530"/>
          <a:stretch/>
        </p:blipFill>
        <p:spPr>
          <a:xfrm>
            <a:off x="0" y="5100140"/>
            <a:ext cx="3035431" cy="1757860"/>
          </a:xfrm>
          <a:prstGeom prst="rect">
            <a:avLst/>
          </a:prstGeom>
        </p:spPr>
      </p:pic>
    </p:spTree>
    <p:extLst>
      <p:ext uri="{BB962C8B-B14F-4D97-AF65-F5344CB8AC3E}">
        <p14:creationId xmlns:p14="http://schemas.microsoft.com/office/powerpoint/2010/main" val="341800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33FC36A-D775-4F5C-ADB4-1A8021EC7475}"/>
              </a:ext>
            </a:extLst>
          </p:cNvPr>
          <p:cNvSpPr>
            <a:spLocks noGrp="1"/>
          </p:cNvSpPr>
          <p:nvPr>
            <p:ph type="body" sz="quarter" idx="17"/>
          </p:nvPr>
        </p:nvSpPr>
        <p:spPr>
          <a:xfrm>
            <a:off x="3258802" y="1371602"/>
            <a:ext cx="5556482" cy="5189453"/>
          </a:xfrm>
        </p:spPr>
        <p:txBody>
          <a:bodyPr/>
          <a:lstStyle/>
          <a:p>
            <a:pPr lvl="1"/>
            <a:r>
              <a:rPr lang="da-DK" dirty="0"/>
              <a:t>EAN-stregkoder benyttes af producenter til mærkning af produkter, i forbindelse med salg og lagerstyring og i detailhandlen. </a:t>
            </a:r>
          </a:p>
          <a:p>
            <a:pPr lvl="1"/>
            <a:r>
              <a:rPr lang="da-DK" dirty="0"/>
              <a:t>Den blev tidligere primært anvendt i Europa, der af navnet, EAN står for ”European </a:t>
            </a:r>
            <a:r>
              <a:rPr lang="da-DK" dirty="0" err="1"/>
              <a:t>Article</a:t>
            </a:r>
            <a:r>
              <a:rPr lang="da-DK" dirty="0"/>
              <a:t> </a:t>
            </a:r>
            <a:r>
              <a:rPr lang="da-DK" dirty="0" err="1"/>
              <a:t>Number</a:t>
            </a:r>
            <a:r>
              <a:rPr lang="da-DK" dirty="0"/>
              <a:t>”. Eftersom koden nu anvendes globalt er den blevet omdøbt til ”International </a:t>
            </a:r>
            <a:r>
              <a:rPr lang="da-DK" dirty="0" err="1"/>
              <a:t>Article</a:t>
            </a:r>
            <a:r>
              <a:rPr lang="da-DK" dirty="0"/>
              <a:t> </a:t>
            </a:r>
            <a:r>
              <a:rPr lang="da-DK" dirty="0" err="1"/>
              <a:t>Number</a:t>
            </a:r>
            <a:r>
              <a:rPr lang="da-DK" dirty="0"/>
              <a:t>”, dog med samme forkortelse. </a:t>
            </a:r>
          </a:p>
          <a:p>
            <a:pPr lvl="1"/>
            <a:r>
              <a:rPr lang="da-DK" dirty="0"/>
              <a:t>De to mest kendte her er EAN-13 der består af 13 cifre samt EAN-8 som består af 8 cifre. EAN-8 er den komprimerede udgave af EAN-13 og benyttes på mindre produkter, hvor pladsen er trang.</a:t>
            </a:r>
          </a:p>
        </p:txBody>
      </p:sp>
      <p:sp>
        <p:nvSpPr>
          <p:cNvPr id="3" name="Titel 2">
            <a:extLst>
              <a:ext uri="{FF2B5EF4-FFF2-40B4-BE49-F238E27FC236}">
                <a16:creationId xmlns:a16="http://schemas.microsoft.com/office/drawing/2014/main" id="{A7BBDF5F-4AB6-4DAF-A421-7D088066D76B}"/>
              </a:ext>
            </a:extLst>
          </p:cNvPr>
          <p:cNvSpPr>
            <a:spLocks noGrp="1"/>
          </p:cNvSpPr>
          <p:nvPr>
            <p:ph type="title"/>
          </p:nvPr>
        </p:nvSpPr>
        <p:spPr/>
        <p:txBody>
          <a:bodyPr/>
          <a:lstStyle/>
          <a:p>
            <a:r>
              <a:rPr lang="da-DK" dirty="0"/>
              <a:t>EAN</a:t>
            </a:r>
            <a:br>
              <a:rPr lang="da-DK" dirty="0"/>
            </a:br>
            <a:br>
              <a:rPr lang="da-DK" dirty="0"/>
            </a:br>
            <a:endParaRPr lang="da-DK" dirty="0"/>
          </a:p>
        </p:txBody>
      </p:sp>
      <p:pic>
        <p:nvPicPr>
          <p:cNvPr id="5" name="Billede 4">
            <a:extLst>
              <a:ext uri="{FF2B5EF4-FFF2-40B4-BE49-F238E27FC236}">
                <a16:creationId xmlns:a16="http://schemas.microsoft.com/office/drawing/2014/main" id="{E21C9CA4-B4AE-4CA4-AE8B-A2E7DB6087F4}"/>
              </a:ext>
            </a:extLst>
          </p:cNvPr>
          <p:cNvPicPr>
            <a:picLocks noChangeAspect="1"/>
          </p:cNvPicPr>
          <p:nvPr/>
        </p:nvPicPr>
        <p:blipFill>
          <a:blip r:embed="rId2"/>
          <a:stretch>
            <a:fillRect/>
          </a:stretch>
        </p:blipFill>
        <p:spPr>
          <a:xfrm>
            <a:off x="275717" y="4415247"/>
            <a:ext cx="2507530" cy="2442753"/>
          </a:xfrm>
          <a:prstGeom prst="rect">
            <a:avLst/>
          </a:prstGeom>
        </p:spPr>
      </p:pic>
    </p:spTree>
    <p:extLst>
      <p:ext uri="{BB962C8B-B14F-4D97-AF65-F5344CB8AC3E}">
        <p14:creationId xmlns:p14="http://schemas.microsoft.com/office/powerpoint/2010/main" val="7808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33071FA-94F3-4C87-A03E-C2E82BB2B1BA}"/>
              </a:ext>
            </a:extLst>
          </p:cNvPr>
          <p:cNvSpPr>
            <a:spLocks noGrp="1"/>
          </p:cNvSpPr>
          <p:nvPr>
            <p:ph type="body" sz="quarter" idx="17"/>
          </p:nvPr>
        </p:nvSpPr>
        <p:spPr/>
        <p:txBody>
          <a:bodyPr/>
          <a:lstStyle/>
          <a:p>
            <a:r>
              <a:rPr lang="da-DK" b="1" dirty="0"/>
              <a:t>EAN-13 er sammensat på følgende måde: </a:t>
            </a:r>
          </a:p>
          <a:p>
            <a:endParaRPr lang="da-DK" b="1" dirty="0"/>
          </a:p>
          <a:p>
            <a:pPr lvl="1"/>
            <a:r>
              <a:rPr lang="da-DK" dirty="0"/>
              <a:t>De 2 første tal angiver, i hvilket land varen er registreret, og ikke hvor den er produceret som mange tror. Eksempelvis er 57 koden for Danmark. </a:t>
            </a:r>
          </a:p>
          <a:p>
            <a:pPr lvl="1"/>
            <a:r>
              <a:rPr lang="da-DK" dirty="0"/>
              <a:t>De efterfølgende 5 cifre er markedsførernummeret (et unikt identifikationsnummer tilhørende den enkelte producent, importør, detailhandler eller grossist).</a:t>
            </a:r>
          </a:p>
          <a:p>
            <a:pPr lvl="1"/>
            <a:r>
              <a:rPr lang="da-DK" dirty="0"/>
              <a:t>Derefter følger 5 tal, som er markedsførerens interne forløbende varenummer. </a:t>
            </a:r>
          </a:p>
          <a:p>
            <a:pPr lvl="1"/>
            <a:r>
              <a:rPr lang="da-DK" dirty="0"/>
              <a:t>Det sidste ciffer er et kontrolciffer.</a:t>
            </a:r>
          </a:p>
        </p:txBody>
      </p:sp>
      <p:sp>
        <p:nvSpPr>
          <p:cNvPr id="3" name="Titel 2">
            <a:extLst>
              <a:ext uri="{FF2B5EF4-FFF2-40B4-BE49-F238E27FC236}">
                <a16:creationId xmlns:a16="http://schemas.microsoft.com/office/drawing/2014/main" id="{3A110927-40DD-4035-BAB5-025C08368590}"/>
              </a:ext>
            </a:extLst>
          </p:cNvPr>
          <p:cNvSpPr>
            <a:spLocks noGrp="1"/>
          </p:cNvSpPr>
          <p:nvPr>
            <p:ph type="title"/>
          </p:nvPr>
        </p:nvSpPr>
        <p:spPr/>
        <p:txBody>
          <a:bodyPr/>
          <a:lstStyle/>
          <a:p>
            <a:r>
              <a:rPr lang="da-DK" dirty="0"/>
              <a:t>EAN-13</a:t>
            </a:r>
            <a:br>
              <a:rPr lang="da-DK" dirty="0"/>
            </a:br>
            <a:br>
              <a:rPr lang="da-DK" dirty="0"/>
            </a:br>
            <a:endParaRPr lang="da-DK" dirty="0"/>
          </a:p>
        </p:txBody>
      </p:sp>
      <p:pic>
        <p:nvPicPr>
          <p:cNvPr id="5" name="Billede 4">
            <a:extLst>
              <a:ext uri="{FF2B5EF4-FFF2-40B4-BE49-F238E27FC236}">
                <a16:creationId xmlns:a16="http://schemas.microsoft.com/office/drawing/2014/main" id="{A7B5E740-E7B5-4F6D-AC04-86973EAEF926}"/>
              </a:ext>
            </a:extLst>
          </p:cNvPr>
          <p:cNvPicPr>
            <a:picLocks noChangeAspect="1"/>
          </p:cNvPicPr>
          <p:nvPr/>
        </p:nvPicPr>
        <p:blipFill>
          <a:blip r:embed="rId2"/>
          <a:stretch>
            <a:fillRect/>
          </a:stretch>
        </p:blipFill>
        <p:spPr>
          <a:xfrm>
            <a:off x="0" y="4632111"/>
            <a:ext cx="3403076" cy="2225889"/>
          </a:xfrm>
          <a:prstGeom prst="rect">
            <a:avLst/>
          </a:prstGeom>
        </p:spPr>
      </p:pic>
    </p:spTree>
    <p:extLst>
      <p:ext uri="{BB962C8B-B14F-4D97-AF65-F5344CB8AC3E}">
        <p14:creationId xmlns:p14="http://schemas.microsoft.com/office/powerpoint/2010/main" val="349743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9F30217-80E3-43F7-8A22-959ED365BEC1}"/>
              </a:ext>
            </a:extLst>
          </p:cNvPr>
          <p:cNvSpPr>
            <a:spLocks noGrp="1"/>
          </p:cNvSpPr>
          <p:nvPr>
            <p:ph type="body" sz="quarter" idx="17"/>
          </p:nvPr>
        </p:nvSpPr>
        <p:spPr>
          <a:xfrm>
            <a:off x="3258802" y="1371602"/>
            <a:ext cx="5556482" cy="5095185"/>
          </a:xfrm>
        </p:spPr>
        <p:txBody>
          <a:bodyPr/>
          <a:lstStyle/>
          <a:p>
            <a:pPr lvl="1"/>
            <a:r>
              <a:rPr lang="da-DK" dirty="0"/>
              <a:t>UPC anvendes på samme måde som EAN-stregkoden, også hovedsageligt til mærkning af varer, dog er denne type stregkode mest udbredt i USA og Canada. </a:t>
            </a:r>
          </a:p>
          <a:p>
            <a:pPr lvl="1"/>
            <a:r>
              <a:rPr lang="da-DK" dirty="0"/>
              <a:t>UPC står for ”Universal Product Code”. De to mest kendte her er UPC-A der består af 12 tal og UPC-E der består af 6 tal. UPC-E er som EAN-8 den komprimerede udgave af UPC-A, og bruges på produkter hvor pladsen er trang.</a:t>
            </a:r>
          </a:p>
          <a:p>
            <a:pPr lvl="1"/>
            <a:endParaRPr lang="da-DK" dirty="0"/>
          </a:p>
          <a:p>
            <a:pPr lvl="1"/>
            <a:r>
              <a:rPr lang="da-DK" dirty="0"/>
              <a:t>EAN og UPC minder meget om hinanden og den vigtigste sondring er deres geografiske anvendelse.</a:t>
            </a:r>
          </a:p>
        </p:txBody>
      </p:sp>
      <p:sp>
        <p:nvSpPr>
          <p:cNvPr id="3" name="Titel 2">
            <a:extLst>
              <a:ext uri="{FF2B5EF4-FFF2-40B4-BE49-F238E27FC236}">
                <a16:creationId xmlns:a16="http://schemas.microsoft.com/office/drawing/2014/main" id="{B07B6645-EFB4-4854-BA73-DE4183496CE7}"/>
              </a:ext>
            </a:extLst>
          </p:cNvPr>
          <p:cNvSpPr>
            <a:spLocks noGrp="1"/>
          </p:cNvSpPr>
          <p:nvPr>
            <p:ph type="title"/>
          </p:nvPr>
        </p:nvSpPr>
        <p:spPr/>
        <p:txBody>
          <a:bodyPr/>
          <a:lstStyle/>
          <a:p>
            <a:r>
              <a:rPr lang="da-DK" dirty="0"/>
              <a:t>UPC</a:t>
            </a:r>
            <a:br>
              <a:rPr lang="da-DK" dirty="0"/>
            </a:br>
            <a:br>
              <a:rPr lang="da-DK" dirty="0"/>
            </a:br>
            <a:endParaRPr lang="da-DK" dirty="0"/>
          </a:p>
        </p:txBody>
      </p:sp>
      <p:pic>
        <p:nvPicPr>
          <p:cNvPr id="5" name="Billede 4">
            <a:extLst>
              <a:ext uri="{FF2B5EF4-FFF2-40B4-BE49-F238E27FC236}">
                <a16:creationId xmlns:a16="http://schemas.microsoft.com/office/drawing/2014/main" id="{D32E4CC7-E696-4B0D-8E7A-F68CEE25E237}"/>
              </a:ext>
            </a:extLst>
          </p:cNvPr>
          <p:cNvPicPr>
            <a:picLocks noChangeAspect="1"/>
          </p:cNvPicPr>
          <p:nvPr/>
        </p:nvPicPr>
        <p:blipFill rotWithShape="1">
          <a:blip r:embed="rId2"/>
          <a:srcRect l="6969" t="24660" r="12165" b="34513"/>
          <a:stretch/>
        </p:blipFill>
        <p:spPr>
          <a:xfrm>
            <a:off x="0" y="5566528"/>
            <a:ext cx="3026298" cy="1291472"/>
          </a:xfrm>
          <a:prstGeom prst="rect">
            <a:avLst/>
          </a:prstGeom>
        </p:spPr>
      </p:pic>
    </p:spTree>
    <p:extLst>
      <p:ext uri="{BB962C8B-B14F-4D97-AF65-F5344CB8AC3E}">
        <p14:creationId xmlns:p14="http://schemas.microsoft.com/office/powerpoint/2010/main" val="86722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A904730-FD5E-4CE2-932C-56C181B3ED20}"/>
              </a:ext>
            </a:extLst>
          </p:cNvPr>
          <p:cNvSpPr>
            <a:spLocks noGrp="1"/>
          </p:cNvSpPr>
          <p:nvPr>
            <p:ph type="body" sz="quarter" idx="17"/>
          </p:nvPr>
        </p:nvSpPr>
        <p:spPr>
          <a:xfrm>
            <a:off x="3258802" y="1436632"/>
            <a:ext cx="5556482" cy="4757734"/>
          </a:xfrm>
        </p:spPr>
        <p:txBody>
          <a:bodyPr/>
          <a:lstStyle/>
          <a:p>
            <a:r>
              <a:rPr lang="da-DK" dirty="0"/>
              <a:t>GS1-128 der tidligere hed EAN/UPC 128 kan i forhold til de tidligere nævnte stregkoder, der kun kan indeholde tal, også indeholde bogstaver. </a:t>
            </a:r>
          </a:p>
          <a:p>
            <a:r>
              <a:rPr lang="da-DK" dirty="0"/>
              <a:t>GS1-128 er en såkaldt informationsbærende stregkode. Udover at indeholde GTIN, kan den også indeholde Lot nummer / batchnummer, serienummer, vægt osv. Information i stregkoden identificeres ved hjælp af en AI kode2, denne kode er omringet af en parentes. F.eks. er (01) = GTIN, (10) = Batch/Lot </a:t>
            </a:r>
            <a:r>
              <a:rPr lang="da-DK" dirty="0" err="1"/>
              <a:t>number</a:t>
            </a:r>
            <a:r>
              <a:rPr lang="da-DK" dirty="0"/>
              <a:t>, (11) = </a:t>
            </a:r>
            <a:r>
              <a:rPr lang="da-DK" dirty="0" err="1"/>
              <a:t>Production</a:t>
            </a:r>
            <a:r>
              <a:rPr lang="da-DK" dirty="0"/>
              <a:t> date, (17) = Exp. Date.</a:t>
            </a:r>
          </a:p>
          <a:p>
            <a:r>
              <a:rPr lang="da-DK" dirty="0"/>
              <a:t>GS1-128 er som oftest den type af stregkode der anvendes ved pallelabels, da der er mulighed for sporbarhed, og for at kunne følge ens varer under transport og dermed holde styr på varemodtagelse og afgang.</a:t>
            </a:r>
          </a:p>
        </p:txBody>
      </p:sp>
      <p:sp>
        <p:nvSpPr>
          <p:cNvPr id="3" name="Titel 2">
            <a:extLst>
              <a:ext uri="{FF2B5EF4-FFF2-40B4-BE49-F238E27FC236}">
                <a16:creationId xmlns:a16="http://schemas.microsoft.com/office/drawing/2014/main" id="{18511726-B3AC-488A-9008-4A328A88A849}"/>
              </a:ext>
            </a:extLst>
          </p:cNvPr>
          <p:cNvSpPr>
            <a:spLocks noGrp="1"/>
          </p:cNvSpPr>
          <p:nvPr>
            <p:ph type="title"/>
          </p:nvPr>
        </p:nvSpPr>
        <p:spPr/>
        <p:txBody>
          <a:bodyPr/>
          <a:lstStyle/>
          <a:p>
            <a:r>
              <a:rPr lang="da-DK" dirty="0"/>
              <a:t>GS1-128</a:t>
            </a:r>
            <a:br>
              <a:rPr lang="da-DK" dirty="0"/>
            </a:br>
            <a:br>
              <a:rPr lang="da-DK" dirty="0"/>
            </a:br>
            <a:endParaRPr lang="da-DK" dirty="0"/>
          </a:p>
        </p:txBody>
      </p:sp>
      <p:sp>
        <p:nvSpPr>
          <p:cNvPr id="4" name="Pladsholder til tekst 3">
            <a:extLst>
              <a:ext uri="{FF2B5EF4-FFF2-40B4-BE49-F238E27FC236}">
                <a16:creationId xmlns:a16="http://schemas.microsoft.com/office/drawing/2014/main" id="{FBB59727-5B6D-447C-8F17-A80BCB669CD4}"/>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4326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BDB0362F-C351-4591-8204-C56C928502B4}"/>
              </a:ext>
            </a:extLst>
          </p:cNvPr>
          <p:cNvPicPr>
            <a:picLocks noChangeAspect="1"/>
          </p:cNvPicPr>
          <p:nvPr/>
        </p:nvPicPr>
        <p:blipFill>
          <a:blip r:embed="rId2"/>
          <a:stretch>
            <a:fillRect/>
          </a:stretch>
        </p:blipFill>
        <p:spPr>
          <a:xfrm>
            <a:off x="3044858" y="2064471"/>
            <a:ext cx="6085816" cy="3046204"/>
          </a:xfrm>
          <a:prstGeom prst="rect">
            <a:avLst/>
          </a:prstGeom>
        </p:spPr>
      </p:pic>
      <p:sp>
        <p:nvSpPr>
          <p:cNvPr id="3" name="Titel 2">
            <a:extLst>
              <a:ext uri="{FF2B5EF4-FFF2-40B4-BE49-F238E27FC236}">
                <a16:creationId xmlns:a16="http://schemas.microsoft.com/office/drawing/2014/main" id="{13A2C047-A6A7-4550-B075-948810ABD9DB}"/>
              </a:ext>
            </a:extLst>
          </p:cNvPr>
          <p:cNvSpPr>
            <a:spLocks noGrp="1"/>
          </p:cNvSpPr>
          <p:nvPr>
            <p:ph type="title"/>
          </p:nvPr>
        </p:nvSpPr>
        <p:spPr/>
        <p:txBody>
          <a:bodyPr/>
          <a:lstStyle/>
          <a:p>
            <a:r>
              <a:rPr lang="da-DK" dirty="0"/>
              <a:t>GS1-128</a:t>
            </a:r>
            <a:br>
              <a:rPr lang="da-DK" dirty="0"/>
            </a:br>
            <a:br>
              <a:rPr lang="da-DK" dirty="0"/>
            </a:br>
            <a:endParaRPr lang="da-DK" dirty="0"/>
          </a:p>
        </p:txBody>
      </p:sp>
      <p:sp>
        <p:nvSpPr>
          <p:cNvPr id="4" name="Pladsholder til tekst 3">
            <a:extLst>
              <a:ext uri="{FF2B5EF4-FFF2-40B4-BE49-F238E27FC236}">
                <a16:creationId xmlns:a16="http://schemas.microsoft.com/office/drawing/2014/main" id="{E4A07387-1CD4-49C3-887D-0F982A7488AC}"/>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088104416"/>
      </p:ext>
    </p:extLst>
  </p:cSld>
  <p:clrMapOvr>
    <a:masterClrMapping/>
  </p:clrMapOvr>
</p:sld>
</file>

<file path=ppt/theme/theme1.xml><?xml version="1.0" encoding="utf-8"?>
<a:theme xmlns:a="http://schemas.openxmlformats.org/drawingml/2006/main" name="Office-tema">
  <a:themeElements>
    <a:clrScheme name="Learnmark Efteruddannelse">
      <a:dk1>
        <a:sysClr val="windowText" lastClr="000000"/>
      </a:dk1>
      <a:lt1>
        <a:sysClr val="window" lastClr="FFFFFF"/>
      </a:lt1>
      <a:dk2>
        <a:srgbClr val="E74929"/>
      </a:dk2>
      <a:lt2>
        <a:srgbClr val="22395A"/>
      </a:lt2>
      <a:accent1>
        <a:srgbClr val="97D5F0"/>
      </a:accent1>
      <a:accent2>
        <a:srgbClr val="F7B8B6"/>
      </a:accent2>
      <a:accent3>
        <a:srgbClr val="ED6C32"/>
      </a:accent3>
      <a:accent4>
        <a:srgbClr val="F4AB6B"/>
      </a:accent4>
      <a:accent5>
        <a:srgbClr val="F2BF00"/>
      </a:accent5>
      <a:accent6>
        <a:srgbClr val="F8E59A"/>
      </a:accent6>
      <a:hlink>
        <a:srgbClr val="000000"/>
      </a:hlink>
      <a:folHlink>
        <a:srgbClr val="000000"/>
      </a:folHlink>
    </a:clrScheme>
    <a:fontScheme name="Learnmark Horsens">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F95D44B6093845AD8762951132AF3C" ma:contentTypeVersion="17" ma:contentTypeDescription="Create a new document." ma:contentTypeScope="" ma:versionID="e0e2b156809d481a3b2240f12cb68f3e">
  <xsd:schema xmlns:xsd="http://www.w3.org/2001/XMLSchema" xmlns:xs="http://www.w3.org/2001/XMLSchema" xmlns:p="http://schemas.microsoft.com/office/2006/metadata/properties" xmlns:ns1="http://schemas.microsoft.com/sharepoint/v3" xmlns:ns2="f308ca9e-7957-4be0-bc83-2cbed0351d74" xmlns:ns3="aede87d7-6713-4528-985e-a4c8f99c0299" targetNamespace="http://schemas.microsoft.com/office/2006/metadata/properties" ma:root="true" ma:fieldsID="7c286a327b260bb68b6d72306cbd2a75" ns1:_="" ns2:_="" ns3:_="">
    <xsd:import namespace="http://schemas.microsoft.com/sharepoint/v3"/>
    <xsd:import namespace="f308ca9e-7957-4be0-bc83-2cbed0351d74"/>
    <xsd:import namespace="aede87d7-6713-4528-985e-a4c8f99c029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08ca9e-7957-4be0-bc83-2cbed0351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273e385-a8b0-4d51-8803-6e97695cb93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de87d7-6713-4528-985e-a4c8f99c02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1d9d718-be08-4958-b1f0-f957bbd4cef6}" ma:internalName="TaxCatchAll" ma:showField="CatchAllData" ma:web="aede87d7-6713-4528-985e-a4c8f99c02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ede87d7-6713-4528-985e-a4c8f99c0299" xsi:nil="true"/>
    <lcf76f155ced4ddcb4097134ff3c332f xmlns="f308ca9e-7957-4be0-bc83-2cbed0351d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419A97-6F69-4098-B0A3-4A8DADAF9FD1}">
  <ds:schemaRefs>
    <ds:schemaRef ds:uri="http://schemas.microsoft.com/sharepoint/v3/contenttype/forms"/>
  </ds:schemaRefs>
</ds:datastoreItem>
</file>

<file path=customXml/itemProps2.xml><?xml version="1.0" encoding="utf-8"?>
<ds:datastoreItem xmlns:ds="http://schemas.openxmlformats.org/officeDocument/2006/customXml" ds:itemID="{395C70B6-B005-44B5-BED1-6FCE82D94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08ca9e-7957-4be0-bc83-2cbed0351d74"/>
    <ds:schemaRef ds:uri="aede87d7-6713-4528-985e-a4c8f99c0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4986A8-5F56-4189-96A4-60B3EDC8D261}">
  <ds:schemaRefs>
    <ds:schemaRef ds:uri="http://schemas.microsoft.com/office/2006/metadata/properties"/>
    <ds:schemaRef ds:uri="http://www.w3.org/XML/1998/namespace"/>
    <ds:schemaRef ds:uri="http://purl.org/dc/terms/"/>
    <ds:schemaRef ds:uri="http://schemas.microsoft.com/office/infopath/2007/PartnerControls"/>
    <ds:schemaRef ds:uri="aede87d7-6713-4528-985e-a4c8f99c0299"/>
    <ds:schemaRef ds:uri="http://purl.org/dc/dcmitype/"/>
    <ds:schemaRef ds:uri="http://schemas.microsoft.com/office/2006/documentManagement/types"/>
    <ds:schemaRef ds:uri="http://purl.org/dc/elements/1.1/"/>
    <ds:schemaRef ds:uri="http://schemas.openxmlformats.org/package/2006/metadata/core-properties"/>
    <ds:schemaRef ds:uri="f308ca9e-7957-4be0-bc83-2cbed0351d7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6240</TotalTime>
  <Words>1030</Words>
  <Application>Microsoft Office PowerPoint</Application>
  <PresentationFormat>Skærmshow (4:3)</PresentationFormat>
  <Paragraphs>91</Paragraphs>
  <Slides>22</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22</vt:i4>
      </vt:variant>
    </vt:vector>
  </HeadingPairs>
  <TitlesOfParts>
    <vt:vector size="27" baseType="lpstr">
      <vt:lpstr>Arial</vt:lpstr>
      <vt:lpstr>Calibri</vt:lpstr>
      <vt:lpstr>DR Publik SemiBold</vt:lpstr>
      <vt:lpstr>Verdana</vt:lpstr>
      <vt:lpstr>Office-tema</vt:lpstr>
      <vt:lpstr>PowerPoint-præsentation</vt:lpstr>
      <vt:lpstr>Stregkoder  </vt:lpstr>
      <vt:lpstr>Anvendelse  </vt:lpstr>
      <vt:lpstr>Forskellige klasser </vt:lpstr>
      <vt:lpstr>EAN  </vt:lpstr>
      <vt:lpstr>EAN-13  </vt:lpstr>
      <vt:lpstr>UPC  </vt:lpstr>
      <vt:lpstr>GS1-128  </vt:lpstr>
      <vt:lpstr>GS1-128  </vt:lpstr>
      <vt:lpstr>Scanner typer  </vt:lpstr>
      <vt:lpstr>Anvendelses-område </vt:lpstr>
      <vt:lpstr>Kompatibilitet  </vt:lpstr>
      <vt:lpstr>Datakapacitet  </vt:lpstr>
      <vt:lpstr>Størrelse og plads </vt:lpstr>
      <vt:lpstr>Branche-standarder </vt:lpstr>
      <vt:lpstr>Holdbarhed  </vt:lpstr>
      <vt:lpstr>Internationalt Salg </vt:lpstr>
      <vt:lpstr>Om-kodning  </vt:lpstr>
      <vt:lpstr>Omkostninger  </vt:lpstr>
      <vt:lpstr>Sikkerhed  </vt:lpstr>
      <vt:lpstr>Opsamling  </vt:lpstr>
      <vt:lpstr>Videoer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Maja Nedergaard Nielsen (MMA - Marketingkoordinator - SV - LMH)</dc:creator>
  <cp:lastModifiedBy>Ole Frøsig Velling Pedersen (OVP - Underviser - SP - LMH)</cp:lastModifiedBy>
  <cp:revision>111</cp:revision>
  <dcterms:created xsi:type="dcterms:W3CDTF">2022-01-18T12:55:32Z</dcterms:created>
  <dcterms:modified xsi:type="dcterms:W3CDTF">2024-02-20T12:09:51Z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0x010100D0F95D44B6093845AD8762951132AF3C</vt:lpwstr>
  </property>
</Properties>
</file>