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4"/>
  </p:sldMasterIdLst>
  <p:notesMasterIdLst>
    <p:notesMasterId r:id="rId26"/>
  </p:notesMasterIdLst>
  <p:sldIdLst>
    <p:sldId id="294" r:id="rId5"/>
    <p:sldId id="285" r:id="rId6"/>
    <p:sldId id="302" r:id="rId7"/>
    <p:sldId id="303" r:id="rId8"/>
    <p:sldId id="304" r:id="rId9"/>
    <p:sldId id="305" r:id="rId10"/>
    <p:sldId id="306" r:id="rId11"/>
    <p:sldId id="307" r:id="rId12"/>
    <p:sldId id="308" r:id="rId13"/>
    <p:sldId id="300" r:id="rId14"/>
    <p:sldId id="309" r:id="rId15"/>
    <p:sldId id="310" r:id="rId16"/>
    <p:sldId id="311" r:id="rId17"/>
    <p:sldId id="312" r:id="rId18"/>
    <p:sldId id="313" r:id="rId19"/>
    <p:sldId id="314" r:id="rId20"/>
    <p:sldId id="315" r:id="rId21"/>
    <p:sldId id="316" r:id="rId22"/>
    <p:sldId id="317" r:id="rId23"/>
    <p:sldId id="301" r:id="rId24"/>
    <p:sldId id="31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p:normalViewPr>
  <p:slideViewPr>
    <p:cSldViewPr snapToGrid="0">
      <p:cViewPr varScale="1">
        <p:scale>
          <a:sx n="64" d="100"/>
          <a:sy n="64" d="100"/>
        </p:scale>
        <p:origin x="12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3EE9A-DD29-4EAD-873D-2F2132F67EC9}" type="datetimeFigureOut">
              <a:rPr lang="da-DK" smtClean="0"/>
              <a:t>22-02-2024</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3877C-58B5-43EB-B13D-39515C36D25E}" type="slidenum">
              <a:rPr lang="da-DK" smtClean="0"/>
              <a:t>‹nr.›</a:t>
            </a:fld>
            <a:endParaRPr lang="da-DK"/>
          </a:p>
        </p:txBody>
      </p:sp>
    </p:spTree>
    <p:extLst>
      <p:ext uri="{BB962C8B-B14F-4D97-AF65-F5344CB8AC3E}">
        <p14:creationId xmlns:p14="http://schemas.microsoft.com/office/powerpoint/2010/main" val="5653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6_Titel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82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1_Titelslide">
    <p:bg>
      <p:bgPr>
        <a:solidFill>
          <a:schemeClr val="accent2"/>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90EA1E4C-8CE1-4C0A-A65E-38282F45E1CB}"/>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3" name="Lige forbindelse 12">
            <a:extLst>
              <a:ext uri="{FF2B5EF4-FFF2-40B4-BE49-F238E27FC236}">
                <a16:creationId xmlns:a16="http://schemas.microsoft.com/office/drawing/2014/main" id="{6FA04847-4D99-41F9-B4E4-D03128C2A116}"/>
              </a:ext>
            </a:extLst>
          </p:cNvPr>
          <p:cNvCxnSpPr>
            <a:cxnSpLocks/>
          </p:cNvCxnSpPr>
          <p:nvPr userDrawn="1"/>
        </p:nvCxnSpPr>
        <p:spPr>
          <a:xfrm>
            <a:off x="714970" y="40076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AA463DF4-CB90-4704-802F-5D0F1A15A9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40715813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elslide">
    <p:bg>
      <p:bgRef idx="1001">
        <a:schemeClr val="bg2"/>
      </p:bgRef>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61CFEA13-0D17-47C8-A84E-213E8D8A8391}"/>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37B4360-5122-4F0C-A300-465F2E4C0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8" name="Title 1">
            <a:extLst>
              <a:ext uri="{FF2B5EF4-FFF2-40B4-BE49-F238E27FC236}">
                <a16:creationId xmlns:a16="http://schemas.microsoft.com/office/drawing/2014/main" id="{5DAAF5E9-4AE5-4378-B067-635596E55355}"/>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F44F0658-1DB4-4591-B54E-FD1B92BDB7C2}"/>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54429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slide">
    <p:bg>
      <p:bgPr>
        <a:solidFill>
          <a:schemeClr val="accent1"/>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8" name="Lige forbindelse 7">
            <a:extLst>
              <a:ext uri="{FF2B5EF4-FFF2-40B4-BE49-F238E27FC236}">
                <a16:creationId xmlns:a16="http://schemas.microsoft.com/office/drawing/2014/main" id="{43431480-A6BD-4F7D-8C14-572930234647}"/>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1BDC8A55-0A92-4E16-AD77-DB927543C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8CB73A07-089F-4D27-9C1B-0D8037A8E0C1}"/>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A6DB506A-4AC3-4D48-B52F-B5A99D2AF65C}"/>
              </a:ext>
            </a:extLst>
          </p:cNvPr>
          <p:cNvCxnSpPr>
            <a:cxnSpLocks/>
          </p:cNvCxnSpPr>
          <p:nvPr userDrawn="1"/>
        </p:nvCxnSpPr>
        <p:spPr>
          <a:xfrm>
            <a:off x="714970" y="4007612"/>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18210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elslide">
    <p:bg>
      <p:bgPr>
        <a:solidFill>
          <a:schemeClr val="accent3"/>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tx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tx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4FE747D5-8216-44E4-89FF-FE15AF3CC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9" name="Title 1">
            <a:extLst>
              <a:ext uri="{FF2B5EF4-FFF2-40B4-BE49-F238E27FC236}">
                <a16:creationId xmlns:a16="http://schemas.microsoft.com/office/drawing/2014/main" id="{5FCF49ED-2ECF-497A-9DDC-9B118DD9E241}"/>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tx1"/>
                </a:solidFill>
              </a:defRPr>
            </a:lvl1pPr>
          </a:lstStyle>
          <a:p>
            <a:endParaRPr lang="da-DK" dirty="0"/>
          </a:p>
        </p:txBody>
      </p:sp>
      <p:cxnSp>
        <p:nvCxnSpPr>
          <p:cNvPr id="11" name="Lige forbindelse 10">
            <a:extLst>
              <a:ext uri="{FF2B5EF4-FFF2-40B4-BE49-F238E27FC236}">
                <a16:creationId xmlns:a16="http://schemas.microsoft.com/office/drawing/2014/main" id="{636460EC-B224-4FD9-943B-ABF3640B1AB2}"/>
              </a:ext>
            </a:extLst>
          </p:cNvPr>
          <p:cNvCxnSpPr>
            <a:cxnSpLocks/>
          </p:cNvCxnSpPr>
          <p:nvPr userDrawn="1"/>
        </p:nvCxnSpPr>
        <p:spPr>
          <a:xfrm>
            <a:off x="714970" y="4007612"/>
            <a:ext cx="944088" cy="0"/>
          </a:xfrm>
          <a:prstGeom prst="line">
            <a:avLst/>
          </a:prstGeom>
          <a:ln w="101600">
            <a:solidFill>
              <a:schemeClr val="accent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743089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0_Titelslide">
    <p:bg>
      <p:bgPr>
        <a:solidFill>
          <a:schemeClr val="accent4"/>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43FE5CED-2FA6-49B3-9E69-45E3D94AF899}"/>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1" name="Lige forbindelse 10">
            <a:extLst>
              <a:ext uri="{FF2B5EF4-FFF2-40B4-BE49-F238E27FC236}">
                <a16:creationId xmlns:a16="http://schemas.microsoft.com/office/drawing/2014/main" id="{628EDAAB-5439-46AD-8806-8AD373BA9644}"/>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pic>
        <p:nvPicPr>
          <p:cNvPr id="12" name="Billede 11">
            <a:extLst>
              <a:ext uri="{FF2B5EF4-FFF2-40B4-BE49-F238E27FC236}">
                <a16:creationId xmlns:a16="http://schemas.microsoft.com/office/drawing/2014/main" id="{8E5D81F1-03A9-48AD-BD0B-A1CE6A83E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717021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elslide">
    <p:bg>
      <p:bgPr>
        <a:solidFill>
          <a:schemeClr val="accent5"/>
        </a:solid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bg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bg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9" name="Lige forbindelse 8">
            <a:extLst>
              <a:ext uri="{FF2B5EF4-FFF2-40B4-BE49-F238E27FC236}">
                <a16:creationId xmlns:a16="http://schemas.microsoft.com/office/drawing/2014/main" id="{983FBE22-3DD0-43CB-9CD4-4334A9E1C350}"/>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88A5F2FA-6F58-4B55-832D-135AF99E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
        <p:nvSpPr>
          <p:cNvPr id="11" name="Title 1">
            <a:extLst>
              <a:ext uri="{FF2B5EF4-FFF2-40B4-BE49-F238E27FC236}">
                <a16:creationId xmlns:a16="http://schemas.microsoft.com/office/drawing/2014/main" id="{72A40202-EE71-4953-842D-513D585B60AE}"/>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bg1"/>
                </a:solidFill>
              </a:defRPr>
            </a:lvl1pPr>
          </a:lstStyle>
          <a:p>
            <a:endParaRPr lang="da-DK" dirty="0"/>
          </a:p>
        </p:txBody>
      </p:sp>
      <p:cxnSp>
        <p:nvCxnSpPr>
          <p:cNvPr id="12" name="Lige forbindelse 11">
            <a:extLst>
              <a:ext uri="{FF2B5EF4-FFF2-40B4-BE49-F238E27FC236}">
                <a16:creationId xmlns:a16="http://schemas.microsoft.com/office/drawing/2014/main" id="{30BC557C-ADEA-4AD1-8B2D-FDB15E164EF4}"/>
              </a:ext>
            </a:extLst>
          </p:cNvPr>
          <p:cNvCxnSpPr>
            <a:cxnSpLocks/>
          </p:cNvCxnSpPr>
          <p:nvPr userDrawn="1"/>
        </p:nvCxnSpPr>
        <p:spPr>
          <a:xfrm>
            <a:off x="714970" y="4007612"/>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792174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elslide">
    <p:bg>
      <p:bgRef idx="1001">
        <a:schemeClr val="bg2"/>
      </p:bgRef>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80F836E2-157E-4348-8129-A48643B4C6CF}"/>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95730743-8EF3-4C05-9555-002F5F9E9E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8" name="Text Placeholder 2">
            <a:extLst>
              <a:ext uri="{FF2B5EF4-FFF2-40B4-BE49-F238E27FC236}">
                <a16:creationId xmlns:a16="http://schemas.microsoft.com/office/drawing/2014/main" id="{B57A67B3-4BC9-4E84-8886-6530BD100766}"/>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9" name="Title 1">
            <a:extLst>
              <a:ext uri="{FF2B5EF4-FFF2-40B4-BE49-F238E27FC236}">
                <a16:creationId xmlns:a16="http://schemas.microsoft.com/office/drawing/2014/main" id="{8EB4FC4B-6CCD-4F25-A399-489772F76FC9}"/>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69D8FD76-A96E-4DF7-8A19-BDF792CA1395}"/>
              </a:ext>
            </a:extLst>
          </p:cNvPr>
          <p:cNvCxnSpPr>
            <a:cxnSpLocks/>
          </p:cNvCxnSpPr>
          <p:nvPr userDrawn="1"/>
        </p:nvCxnSpPr>
        <p:spPr>
          <a:xfrm>
            <a:off x="714970" y="25399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788718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8_Titelslide">
    <p:bg>
      <p:bgPr>
        <a:solidFill>
          <a:schemeClr val="accent2"/>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80F836E2-157E-4348-8129-A48643B4C6CF}"/>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8" name="Text Placeholder 2">
            <a:extLst>
              <a:ext uri="{FF2B5EF4-FFF2-40B4-BE49-F238E27FC236}">
                <a16:creationId xmlns:a16="http://schemas.microsoft.com/office/drawing/2014/main" id="{B57A67B3-4BC9-4E84-8886-6530BD100766}"/>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9" name="Title 1">
            <a:extLst>
              <a:ext uri="{FF2B5EF4-FFF2-40B4-BE49-F238E27FC236}">
                <a16:creationId xmlns:a16="http://schemas.microsoft.com/office/drawing/2014/main" id="{8EB4FC4B-6CCD-4F25-A399-489772F76FC9}"/>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69D8FD76-A96E-4DF7-8A19-BDF792CA1395}"/>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63DF4D03-DBC1-4CEC-9DCA-6589A1992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16016850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elslide">
    <p:bg>
      <p:bgPr>
        <a:solidFill>
          <a:schemeClr val="accent1"/>
        </a:solidFill>
        <a:effectLst/>
      </p:bgPr>
    </p:bg>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F60C6BB2-E62E-4D37-A1BD-C7D8773AF9F3}"/>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F44972BC-4181-4BB6-A020-02926D85F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8" name="Text Placeholder 2">
            <a:extLst>
              <a:ext uri="{FF2B5EF4-FFF2-40B4-BE49-F238E27FC236}">
                <a16:creationId xmlns:a16="http://schemas.microsoft.com/office/drawing/2014/main" id="{1E9451C1-9477-4C76-ADB0-8F0C03ECC174}"/>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1" name="Title 1">
            <a:extLst>
              <a:ext uri="{FF2B5EF4-FFF2-40B4-BE49-F238E27FC236}">
                <a16:creationId xmlns:a16="http://schemas.microsoft.com/office/drawing/2014/main" id="{9F698B78-8A5C-45D6-A3A4-EBC48E3B2CFF}"/>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4ABDE8FD-5714-423B-B602-66DE0D2E3E5F}"/>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54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elslide">
    <p:bg>
      <p:bgPr>
        <a:solidFill>
          <a:schemeClr val="accent3"/>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21A80FF1-2DA9-4212-ADDF-0A8F437A361B}"/>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75D51B1F-150E-44A2-A018-F455A4EE7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9" name="Text Placeholder 2">
            <a:extLst>
              <a:ext uri="{FF2B5EF4-FFF2-40B4-BE49-F238E27FC236}">
                <a16:creationId xmlns:a16="http://schemas.microsoft.com/office/drawing/2014/main" id="{0A9F21C2-AB23-4A94-888D-A13F0879DA3D}"/>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CE5C18EB-9196-45DA-8F4F-2E48EE0A6A68}"/>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A6B19F07-4743-45DB-9E52-1703FB653C49}"/>
              </a:ext>
            </a:extLst>
          </p:cNvPr>
          <p:cNvCxnSpPr>
            <a:cxnSpLocks/>
          </p:cNvCxnSpPr>
          <p:nvPr userDrawn="1"/>
        </p:nvCxnSpPr>
        <p:spPr>
          <a:xfrm>
            <a:off x="714970" y="2539912"/>
            <a:ext cx="944088" cy="0"/>
          </a:xfrm>
          <a:prstGeom prst="line">
            <a:avLst/>
          </a:prstGeom>
          <a:ln w="101600">
            <a:solidFill>
              <a:schemeClr val="accent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198282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1_Titelslide">
    <p:spTree>
      <p:nvGrpSpPr>
        <p:cNvPr id="1" name=""/>
        <p:cNvGrpSpPr/>
        <p:nvPr/>
      </p:nvGrpSpPr>
      <p:grpSpPr>
        <a:xfrm>
          <a:off x="0" y="0"/>
          <a:ext cx="0" cy="0"/>
          <a:chOff x="0" y="0"/>
          <a:chExt cx="0" cy="0"/>
        </a:xfrm>
      </p:grpSpPr>
      <p:cxnSp>
        <p:nvCxnSpPr>
          <p:cNvPr id="19" name="Lige forbindelse 18">
            <a:extLst>
              <a:ext uri="{FF2B5EF4-FFF2-40B4-BE49-F238E27FC236}">
                <a16:creationId xmlns:a16="http://schemas.microsoft.com/office/drawing/2014/main" id="{774B3083-8376-4397-A113-0E6C200CB64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6C360C8B-BAA0-4206-A4B3-89D990F65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2797021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2_Titelslide">
    <p:bg>
      <p:bgPr>
        <a:solidFill>
          <a:schemeClr val="accent4"/>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21A80FF1-2DA9-4212-ADDF-0A8F437A361B}"/>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sp>
        <p:nvSpPr>
          <p:cNvPr id="9" name="Text Placeholder 2">
            <a:extLst>
              <a:ext uri="{FF2B5EF4-FFF2-40B4-BE49-F238E27FC236}">
                <a16:creationId xmlns:a16="http://schemas.microsoft.com/office/drawing/2014/main" id="{0A9F21C2-AB23-4A94-888D-A13F0879DA3D}"/>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CE5C18EB-9196-45DA-8F4F-2E48EE0A6A68}"/>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A6B19F07-4743-45DB-9E52-1703FB653C49}"/>
              </a:ext>
            </a:extLst>
          </p:cNvPr>
          <p:cNvCxnSpPr>
            <a:cxnSpLocks/>
          </p:cNvCxnSpPr>
          <p:nvPr userDrawn="1"/>
        </p:nvCxnSpPr>
        <p:spPr>
          <a:xfrm>
            <a:off x="714970" y="25399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pic>
        <p:nvPicPr>
          <p:cNvPr id="7" name="Billede 6">
            <a:extLst>
              <a:ext uri="{FF2B5EF4-FFF2-40B4-BE49-F238E27FC236}">
                <a16:creationId xmlns:a16="http://schemas.microsoft.com/office/drawing/2014/main" id="{B1CCC70A-5682-4655-8F81-CEA08A86E6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6520680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elslide">
    <p:bg>
      <p:bgPr>
        <a:solidFill>
          <a:schemeClr val="accent5"/>
        </a:solidFill>
        <a:effectLst/>
      </p:bgPr>
    </p:bg>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C8678F4F-CFA2-4B73-8C7E-88DD428AEA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16939E1E-0143-485D-8350-AC39FE533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
        <p:nvSpPr>
          <p:cNvPr id="8" name="Text Placeholder 2">
            <a:extLst>
              <a:ext uri="{FF2B5EF4-FFF2-40B4-BE49-F238E27FC236}">
                <a16:creationId xmlns:a16="http://schemas.microsoft.com/office/drawing/2014/main" id="{43051732-3CB5-4B4B-8BC4-24EF362FFA49}"/>
              </a:ext>
            </a:extLst>
          </p:cNvPr>
          <p:cNvSpPr>
            <a:spLocks noGrp="1"/>
          </p:cNvSpPr>
          <p:nvPr>
            <p:ph type="body" sz="quarter" idx="13" hasCustomPrompt="1"/>
          </p:nvPr>
        </p:nvSpPr>
        <p:spPr>
          <a:xfrm>
            <a:off x="661500" y="2671949"/>
            <a:ext cx="6831000"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r>
              <a:rPr lang="da-DK" noProof="0" dirty="0"/>
              <a:t>Klik for at tilføje titel</a:t>
            </a:r>
            <a:br>
              <a:rPr lang="da-DK" noProof="0" dirty="0"/>
            </a:br>
            <a:endParaRPr lang="da-DK" noProof="0" dirty="0"/>
          </a:p>
        </p:txBody>
      </p:sp>
      <p:sp>
        <p:nvSpPr>
          <p:cNvPr id="10" name="Title 1">
            <a:extLst>
              <a:ext uri="{FF2B5EF4-FFF2-40B4-BE49-F238E27FC236}">
                <a16:creationId xmlns:a16="http://schemas.microsoft.com/office/drawing/2014/main" id="{6F1102CD-22B8-4AFE-A1DF-A78B61D504D7}"/>
              </a:ext>
            </a:extLst>
          </p:cNvPr>
          <p:cNvSpPr>
            <a:spLocks noGrp="1"/>
          </p:cNvSpPr>
          <p:nvPr>
            <p:ph type="title" hasCustomPrompt="1"/>
          </p:nvPr>
        </p:nvSpPr>
        <p:spPr>
          <a:xfrm>
            <a:off x="626400" y="1371600"/>
            <a:ext cx="6866100" cy="1047600"/>
          </a:xfrm>
          <a:prstGeom prst="rect">
            <a:avLst/>
          </a:prstGeom>
        </p:spPr>
        <p:txBody>
          <a:bodyPr anchor="b"/>
          <a:lstStyle>
            <a:lvl1pPr>
              <a:lnSpc>
                <a:spcPct val="100000"/>
              </a:lnSpc>
              <a:defRPr sz="3600" b="1">
                <a:solidFill>
                  <a:schemeClr val="tx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567192FC-1CA1-4DCF-8E08-9A75145A7BDB}"/>
              </a:ext>
            </a:extLst>
          </p:cNvPr>
          <p:cNvCxnSpPr>
            <a:cxnSpLocks/>
          </p:cNvCxnSpPr>
          <p:nvPr userDrawn="1"/>
        </p:nvCxnSpPr>
        <p:spPr>
          <a:xfrm>
            <a:off x="714970" y="2539912"/>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911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9_Titelslide">
    <p:bg>
      <p:bgPr>
        <a:solidFill>
          <a:schemeClr val="tx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1DAEED9-18F2-4B34-BC57-6311B2B8C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68152"/>
            <a:ext cx="3937931" cy="5054861"/>
          </a:xfrm>
          <a:prstGeom prst="rect">
            <a:avLst/>
          </a:prstGeom>
        </p:spPr>
      </p:pic>
      <p:pic>
        <p:nvPicPr>
          <p:cNvPr id="6" name="Billede 5">
            <a:extLst>
              <a:ext uri="{FF2B5EF4-FFF2-40B4-BE49-F238E27FC236}">
                <a16:creationId xmlns:a16="http://schemas.microsoft.com/office/drawing/2014/main" id="{AE40D9B6-A564-4939-A150-E5B7167292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
        <p:nvSpPr>
          <p:cNvPr id="7" name="Text Placeholder 2">
            <a:extLst>
              <a:ext uri="{FF2B5EF4-FFF2-40B4-BE49-F238E27FC236}">
                <a16:creationId xmlns:a16="http://schemas.microsoft.com/office/drawing/2014/main" id="{BAA01A6C-1478-4850-BD7B-659BF2CAC4D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0" name="Title 1">
            <a:extLst>
              <a:ext uri="{FF2B5EF4-FFF2-40B4-BE49-F238E27FC236}">
                <a16:creationId xmlns:a16="http://schemas.microsoft.com/office/drawing/2014/main" id="{0FECC610-D0DB-4F83-8C06-A19BDFF35BF0}"/>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1" name="Lige forbindelse 10">
            <a:extLst>
              <a:ext uri="{FF2B5EF4-FFF2-40B4-BE49-F238E27FC236}">
                <a16:creationId xmlns:a16="http://schemas.microsoft.com/office/drawing/2014/main" id="{BDEB8E6D-BF8F-4023-B612-99BB35CF9367}"/>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017962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elslide">
    <p:bg>
      <p:bgRef idx="1001">
        <a:schemeClr val="bg2"/>
      </p:bgRef>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A3E100D0-A4EC-487F-B22C-ED82F423CFB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04704974-2DCB-4945-8BED-C49DC6DA1D0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F36F350-3579-4680-A835-B001D1AF84AD}"/>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98669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9_Titelslide">
    <p:bg>
      <p:bgPr>
        <a:solidFill>
          <a:schemeClr val="accent2"/>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A3E100D0-A4EC-487F-B22C-ED82F423CFBF}"/>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04704974-2DCB-4945-8BED-C49DC6DA1D0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F36F350-3579-4680-A835-B001D1AF84AD}"/>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8" name="Billede 7">
            <a:extLst>
              <a:ext uri="{FF2B5EF4-FFF2-40B4-BE49-F238E27FC236}">
                <a16:creationId xmlns:a16="http://schemas.microsoft.com/office/drawing/2014/main" id="{DC9F73FA-044A-45A3-9BC6-53D91B91AC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Tree>
    <p:extLst>
      <p:ext uri="{BB962C8B-B14F-4D97-AF65-F5344CB8AC3E}">
        <p14:creationId xmlns:p14="http://schemas.microsoft.com/office/powerpoint/2010/main" val="384447087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elslide">
    <p:bg>
      <p:bgRef idx="1001">
        <a:schemeClr val="bg2"/>
      </p:bgRef>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E974F881-F401-451F-BB24-2C99041CC080}"/>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1E2B5CEC-3C8C-45F9-9861-387DE0F16954}"/>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7585B845-FE2C-438F-8537-A1ECDED09804}"/>
              </a:ext>
            </a:extLst>
          </p:cNvPr>
          <p:cNvCxnSpPr>
            <a:cxnSpLocks/>
          </p:cNvCxnSpPr>
          <p:nvPr userDrawn="1"/>
        </p:nvCxnSpPr>
        <p:spPr>
          <a:xfrm>
            <a:off x="714970" y="2543904"/>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320918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elslide">
    <p:bg>
      <p:bgPr>
        <a:solidFill>
          <a:schemeClr val="accent1"/>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E40D9B6-A564-4939-A150-E5B716729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10" name="Text Placeholder 2">
            <a:extLst>
              <a:ext uri="{FF2B5EF4-FFF2-40B4-BE49-F238E27FC236}">
                <a16:creationId xmlns:a16="http://schemas.microsoft.com/office/drawing/2014/main" id="{D353CB03-A4EF-464C-8C0C-0DEB7CE0E6BC}"/>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C85393A5-6F81-4C23-A630-D035146FCC18}"/>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47D58C38-A0C2-4A09-9E8C-F187AA24DA5C}"/>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618403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Titelslide">
    <p:bg>
      <p:bgPr>
        <a:solidFill>
          <a:schemeClr val="accent3"/>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0F082597-24D4-413E-8FF8-EE326AB1F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5871439"/>
            <a:ext cx="1794967" cy="854798"/>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5EC04A47-6269-4E87-A2E4-7FF450B23602}"/>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tx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21861F69-7CD1-4F2C-910F-062A8A902BEC}"/>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tx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EC851773-72BB-4DFD-8570-C4577B32AB0E}"/>
              </a:ext>
            </a:extLst>
          </p:cNvPr>
          <p:cNvCxnSpPr>
            <a:cxnSpLocks/>
          </p:cNvCxnSpPr>
          <p:nvPr userDrawn="1"/>
        </p:nvCxnSpPr>
        <p:spPr>
          <a:xfrm>
            <a:off x="714970" y="2543904"/>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778744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0_Titelslide">
    <p:bg>
      <p:bgPr>
        <a:solidFill>
          <a:schemeClr val="accent4"/>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6" name="Text Placeholder 2">
            <a:extLst>
              <a:ext uri="{FF2B5EF4-FFF2-40B4-BE49-F238E27FC236}">
                <a16:creationId xmlns:a16="http://schemas.microsoft.com/office/drawing/2014/main" id="{2697F4FB-1239-4FC5-A18B-3B2A2A4DB8A6}"/>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1" name="Title 1">
            <a:extLst>
              <a:ext uri="{FF2B5EF4-FFF2-40B4-BE49-F238E27FC236}">
                <a16:creationId xmlns:a16="http://schemas.microsoft.com/office/drawing/2014/main" id="{9DE8C5B8-0C89-47B9-A4D4-66EE0F11FD6D}"/>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2" name="Lige forbindelse 11">
            <a:extLst>
              <a:ext uri="{FF2B5EF4-FFF2-40B4-BE49-F238E27FC236}">
                <a16:creationId xmlns:a16="http://schemas.microsoft.com/office/drawing/2014/main" id="{898AEFB6-D6A9-4B4C-A741-CD17FA345B86}"/>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pic>
        <p:nvPicPr>
          <p:cNvPr id="13" name="Billede 12">
            <a:extLst>
              <a:ext uri="{FF2B5EF4-FFF2-40B4-BE49-F238E27FC236}">
                <a16:creationId xmlns:a16="http://schemas.microsoft.com/office/drawing/2014/main" id="{C01D42BE-2656-4783-BA65-109C3469F7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3055" y="5869062"/>
            <a:ext cx="1787022" cy="851546"/>
          </a:xfrm>
          <a:prstGeom prst="rect">
            <a:avLst/>
          </a:prstGeom>
        </p:spPr>
      </p:pic>
    </p:spTree>
    <p:extLst>
      <p:ext uri="{BB962C8B-B14F-4D97-AF65-F5344CB8AC3E}">
        <p14:creationId xmlns:p14="http://schemas.microsoft.com/office/powerpoint/2010/main" val="190676286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elslide">
    <p:bg>
      <p:bgPr>
        <a:solidFill>
          <a:schemeClr val="accent5"/>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B19860B6-7FDB-4592-85E3-AAAED46D1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5871439"/>
            <a:ext cx="1777048" cy="846793"/>
          </a:xfrm>
          <a:prstGeom prst="rect">
            <a:avLst/>
          </a:prstGeom>
        </p:spPr>
      </p:pic>
      <p:pic>
        <p:nvPicPr>
          <p:cNvPr id="7" name="Billede 6">
            <a:extLst>
              <a:ext uri="{FF2B5EF4-FFF2-40B4-BE49-F238E27FC236}">
                <a16:creationId xmlns:a16="http://schemas.microsoft.com/office/drawing/2014/main" id="{10240798-A70F-4915-B485-2F82E0390E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92958" y="-853982"/>
            <a:ext cx="3926892" cy="5040691"/>
          </a:xfrm>
          <a:prstGeom prst="rect">
            <a:avLst/>
          </a:prstGeom>
        </p:spPr>
      </p:pic>
      <p:sp>
        <p:nvSpPr>
          <p:cNvPr id="10" name="Text Placeholder 2">
            <a:extLst>
              <a:ext uri="{FF2B5EF4-FFF2-40B4-BE49-F238E27FC236}">
                <a16:creationId xmlns:a16="http://schemas.microsoft.com/office/drawing/2014/main" id="{5991EC70-AB18-4E15-8C87-E971C017B4F9}"/>
              </a:ext>
            </a:extLst>
          </p:cNvPr>
          <p:cNvSpPr>
            <a:spLocks noGrp="1"/>
          </p:cNvSpPr>
          <p:nvPr>
            <p:ph type="body" sz="quarter" idx="13"/>
          </p:nvPr>
        </p:nvSpPr>
        <p:spPr>
          <a:xfrm>
            <a:off x="661500" y="2671949"/>
            <a:ext cx="6082928" cy="3361752"/>
          </a:xfrm>
          <a:prstGeom prst="rect">
            <a:avLst/>
          </a:prstGeom>
        </p:spPr>
        <p:txBody>
          <a:bodyPr numCol="1" spcCol="360000"/>
          <a:lstStyle>
            <a:lvl1pPr marL="0" indent="0">
              <a:lnSpc>
                <a:spcPts val="2800"/>
              </a:lnSpc>
              <a:spcBef>
                <a:spcPts val="1000"/>
              </a:spcBef>
              <a:buFont typeface="Arial" panose="020B0604020202020204" pitchFamily="34" charset="0"/>
              <a:buNone/>
              <a:defRPr sz="1800" b="0">
                <a:solidFill>
                  <a:schemeClr val="bg1"/>
                </a:solidFill>
                <a:latin typeface="+mn-lt"/>
              </a:defRPr>
            </a:lvl1pPr>
            <a:lvl2pPr marL="431979" indent="-215989">
              <a:lnSpc>
                <a:spcPts val="2800"/>
              </a:lnSpc>
              <a:spcBef>
                <a:spcPts val="1000"/>
              </a:spcBef>
              <a:buFont typeface="Arial" panose="020B0604020202020204" pitchFamily="34" charset="0"/>
              <a:buChar char="•"/>
              <a:defRPr sz="2800" b="1">
                <a:solidFill>
                  <a:schemeClr val="tx1"/>
                </a:solidFill>
                <a:latin typeface="+mj-lt"/>
              </a:defRPr>
            </a:lvl2pPr>
            <a:lvl3pPr marL="179992" indent="-179992">
              <a:spcBef>
                <a:spcPts val="1000"/>
              </a:spcBef>
              <a:buFont typeface="Arial" panose="020B0604020202020204" pitchFamily="34" charset="0"/>
              <a:buChar char="•"/>
              <a:defRPr sz="1800">
                <a:solidFill>
                  <a:schemeClr val="tx1"/>
                </a:solidFill>
              </a:defRPr>
            </a:lvl3pPr>
            <a:lvl4pPr marL="359982" indent="-179992">
              <a:lnSpc>
                <a:spcPct val="100000"/>
              </a:lnSpc>
              <a:spcBef>
                <a:spcPts val="1000"/>
              </a:spcBef>
              <a:buFont typeface="Arial" panose="020B0604020202020204" pitchFamily="34" charset="0"/>
              <a:buChar char="•"/>
              <a:defRPr sz="1800" b="0">
                <a:solidFill>
                  <a:schemeClr val="tx1"/>
                </a:solidFill>
                <a:latin typeface="+mn-lt"/>
              </a:defRPr>
            </a:lvl4pPr>
            <a:lvl5pPr marL="0" indent="0">
              <a:spcBef>
                <a:spcPts val="1200"/>
              </a:spcBef>
              <a:buFont typeface="Arial" panose="020B0604020202020204" pitchFamily="34" charset="0"/>
              <a:buChar char="​"/>
              <a:defRPr sz="2000">
                <a:solidFill>
                  <a:schemeClr val="tx1"/>
                </a:solidFill>
              </a:defRPr>
            </a:lvl5pPr>
            <a:lvl6pPr marL="0" indent="0">
              <a:spcBef>
                <a:spcPts val="1200"/>
              </a:spcBef>
              <a:buFont typeface="Arial" panose="020B0604020202020204" pitchFamily="34" charset="0"/>
              <a:buChar char="​"/>
              <a:defRPr sz="2000">
                <a:solidFill>
                  <a:schemeClr val="tx1"/>
                </a:solidFill>
              </a:defRPr>
            </a:lvl6pPr>
            <a:lvl7pPr marL="0" indent="0">
              <a:spcBef>
                <a:spcPts val="1200"/>
              </a:spcBef>
              <a:buFont typeface="Arial" panose="020B0604020202020204" pitchFamily="34" charset="0"/>
              <a:buChar char="​"/>
              <a:defRPr sz="2000">
                <a:solidFill>
                  <a:schemeClr val="tx1"/>
                </a:solidFill>
              </a:defRPr>
            </a:lvl7pPr>
            <a:lvl8pPr marL="0" indent="0">
              <a:spcBef>
                <a:spcPts val="1200"/>
              </a:spcBef>
              <a:buFont typeface="Arial" panose="020B0604020202020204" pitchFamily="34" charset="0"/>
              <a:buChar char="​"/>
              <a:defRPr sz="2000">
                <a:solidFill>
                  <a:schemeClr val="tx1"/>
                </a:solidFill>
              </a:defRPr>
            </a:lvl8pPr>
            <a:lvl9pPr marL="0" indent="0">
              <a:spcBef>
                <a:spcPts val="1200"/>
              </a:spcBef>
              <a:buFont typeface="Arial" panose="020B0604020202020204" pitchFamily="34" charset="0"/>
              <a:buChar char="​"/>
              <a:defRPr sz="2000">
                <a:solidFill>
                  <a:schemeClr val="tx1"/>
                </a:solidFill>
              </a:defRPr>
            </a:lvl9pPr>
          </a:lstStyle>
          <a:p>
            <a:pPr lvl="0"/>
            <a:endParaRPr lang="da-DK" noProof="0" dirty="0"/>
          </a:p>
        </p:txBody>
      </p:sp>
      <p:sp>
        <p:nvSpPr>
          <p:cNvPr id="12" name="Title 1">
            <a:extLst>
              <a:ext uri="{FF2B5EF4-FFF2-40B4-BE49-F238E27FC236}">
                <a16:creationId xmlns:a16="http://schemas.microsoft.com/office/drawing/2014/main" id="{83A26B55-49E2-4D1A-9120-7BEE254FB499}"/>
              </a:ext>
            </a:extLst>
          </p:cNvPr>
          <p:cNvSpPr>
            <a:spLocks noGrp="1"/>
          </p:cNvSpPr>
          <p:nvPr>
            <p:ph type="title" hasCustomPrompt="1"/>
          </p:nvPr>
        </p:nvSpPr>
        <p:spPr>
          <a:xfrm>
            <a:off x="626400" y="1371600"/>
            <a:ext cx="6118028" cy="1047600"/>
          </a:xfrm>
          <a:prstGeom prst="rect">
            <a:avLst/>
          </a:prstGeom>
        </p:spPr>
        <p:txBody>
          <a:bodyPr anchor="b"/>
          <a:lstStyle>
            <a:lvl1pPr>
              <a:defRPr sz="3600" b="1">
                <a:solidFill>
                  <a:schemeClr val="bg1"/>
                </a:solidFill>
              </a:defRPr>
            </a:lvl1pPr>
          </a:lstStyle>
          <a:p>
            <a:r>
              <a:rPr lang="da-DK" noProof="0" dirty="0"/>
              <a:t>Klik og tilføj titel</a:t>
            </a:r>
          </a:p>
        </p:txBody>
      </p:sp>
      <p:cxnSp>
        <p:nvCxnSpPr>
          <p:cNvPr id="13" name="Lige forbindelse 12">
            <a:extLst>
              <a:ext uri="{FF2B5EF4-FFF2-40B4-BE49-F238E27FC236}">
                <a16:creationId xmlns:a16="http://schemas.microsoft.com/office/drawing/2014/main" id="{61DEA366-6579-4100-978F-C3330C9B47D9}"/>
              </a:ext>
            </a:extLst>
          </p:cNvPr>
          <p:cNvCxnSpPr>
            <a:cxnSpLocks/>
          </p:cNvCxnSpPr>
          <p:nvPr userDrawn="1"/>
        </p:nvCxnSpPr>
        <p:spPr>
          <a:xfrm>
            <a:off x="714970" y="2543904"/>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41906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_Titelslide">
    <p:bg>
      <p:bgRef idx="1001">
        <a:schemeClr val="bg2"/>
      </p:bgRef>
    </p:bg>
    <p:spTree>
      <p:nvGrpSpPr>
        <p:cNvPr id="1" name=""/>
        <p:cNvGrpSpPr/>
        <p:nvPr/>
      </p:nvGrpSpPr>
      <p:grpSpPr>
        <a:xfrm>
          <a:off x="0" y="0"/>
          <a:ext cx="0" cy="0"/>
          <a:chOff x="0" y="0"/>
          <a:chExt cx="0" cy="0"/>
        </a:xfrm>
      </p:grpSpPr>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85EB3BCA-622B-4EEC-8BF1-2588DE933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302002595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2 løse spalter A">
    <p:bg>
      <p:bgPr>
        <a:solidFill>
          <a:schemeClr val="accent2"/>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0430BE93-0465-4580-B488-79D64D0A9BC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08681496-C326-4CA6-8ED3-D1BC951D8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78C3DE0C-B855-40CE-A325-9FF50FB46532}"/>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3CBA6BBE-C1B8-45DC-9D2B-FAEB80FCC89E}"/>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B5EE5D20-CFC9-4329-BE8E-08F2C203F239}"/>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7361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211BD160-19B3-432D-8DBC-CEEA20A284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CD8733AD-10F3-4565-A6DE-4105775550B6}"/>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7A227E07-296F-4E01-A0E3-B79156167B88}"/>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37D07061-2D5C-45DD-942A-09BEF06E4F46}"/>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95294806-1331-44D2-8B2C-0BAD03D0FEC2}"/>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78483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6B17F06A-DF0C-49C9-97D4-0AC1C7A48E39}"/>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DF5602FF-B509-403A-A2CA-CD824FD294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D01161F3-613F-4E1E-9E24-13413EA8835D}"/>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9099555F-531C-44E5-8454-098AE962DFE7}"/>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5298AB98-5D25-4D68-8404-A491C76E10BB}"/>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81058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A6CD543D-FAE8-4AE8-B026-5D2F0FE4E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D0FA17A4-7F3B-4F79-B44B-734B37B6E9AB}"/>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B28ADF84-5E3C-4961-ABA6-D09E4032C1E6}"/>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4EA5F26-2663-44A3-826A-47A1CE297F8B}"/>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46CD66D7-C520-4BD7-8938-F8E6FF72553A}"/>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46336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pic>
        <p:nvPicPr>
          <p:cNvPr id="11" name="Billede 10">
            <a:extLst>
              <a:ext uri="{FF2B5EF4-FFF2-40B4-BE49-F238E27FC236}">
                <a16:creationId xmlns:a16="http://schemas.microsoft.com/office/drawing/2014/main" id="{A6CD543D-FAE8-4AE8-B026-5D2F0FE4E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6" name="Lige forbindelse 15">
            <a:extLst>
              <a:ext uri="{FF2B5EF4-FFF2-40B4-BE49-F238E27FC236}">
                <a16:creationId xmlns:a16="http://schemas.microsoft.com/office/drawing/2014/main" id="{D0FA17A4-7F3B-4F79-B44B-734B37B6E9A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B28ADF84-5E3C-4961-ABA6-D09E4032C1E6}"/>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4EA5F26-2663-44A3-826A-47A1CE297F8B}"/>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46CD66D7-C520-4BD7-8938-F8E6FF72553A}"/>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33417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2109EE43-2ED3-4CF1-8AA0-BFD4AC6AA75E}"/>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B0E850AD-70A7-4AF9-801E-8505848D1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7F78D5B4-3537-4514-9276-CBE4A17200B0}"/>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B2904B68-6539-42E4-B812-D1CFF56BE1DD}"/>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6D5891EA-33E4-46B5-9AAA-2530BF60BE0B}"/>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40499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2 løse spalter A">
    <p:bg>
      <p:bgPr>
        <a:solidFill>
          <a:schemeClr val="tx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16CBEBA1-32C8-4F30-8CB8-3C0B8F2350D2}"/>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CBC4CC1C-6C3C-466F-B226-5100E34A2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EA5F327A-5E09-4E9E-808C-924CE27B2598}"/>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712319ED-2C60-47D6-8FAC-8FE2781E409A}"/>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FFEC7FA1-1094-4C75-8D45-355E6B67A20D}"/>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34931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ACC7B99C-3C5A-47F7-AF54-A18930BDE752}"/>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36500674-41B6-4E2F-B5D0-89D69C54BE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B44C667F-EDA0-499F-B868-3B1E813BFCB2}"/>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7CDA995F-3CDC-4D75-95AA-4988D3F3E61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B1BEC7D7-00B7-43A7-A08E-E09EC590D252}"/>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58296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bg1"/>
                </a:solidFill>
                <a:latin typeface="+mj-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7" name="Lige forbindelse 16">
            <a:extLst>
              <a:ext uri="{FF2B5EF4-FFF2-40B4-BE49-F238E27FC236}">
                <a16:creationId xmlns:a16="http://schemas.microsoft.com/office/drawing/2014/main" id="{8FFE7904-E03F-422D-AF3B-8592798F6435}"/>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1E1C06C-ACC7-4C1F-892F-2B1394B05C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11" name="Title 1">
            <a:extLst>
              <a:ext uri="{FF2B5EF4-FFF2-40B4-BE49-F238E27FC236}">
                <a16:creationId xmlns:a16="http://schemas.microsoft.com/office/drawing/2014/main" id="{D10F4BCF-6B1E-4C3C-B742-4BFB242E5761}"/>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76BB984-8CEC-471C-AC60-DC1E9F376AC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A0926A52-958E-40A0-A6C4-1F217956892E}"/>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44431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24C11F23-081A-451D-8A98-32962244A2DF}"/>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2B677623-2410-476E-BBD8-0421427CF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2F6CBD0E-1B73-4011-AD31-B7CFB5F80C6A}"/>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tx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F26FA33A-62FF-4DED-9352-44F87DBB3BDC}"/>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64B0B023-64B8-4D1B-8BAD-ECE6E93B97FC}"/>
              </a:ext>
            </a:extLst>
          </p:cNvPr>
          <p:cNvCxnSpPr>
            <a:cxnSpLocks/>
          </p:cNvCxnSpPr>
          <p:nvPr userDrawn="1"/>
        </p:nvCxnSpPr>
        <p:spPr>
          <a:xfrm>
            <a:off x="697497" y="2866068"/>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3514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_Titelslide">
    <p:bg>
      <p:bgRef idx="1001">
        <a:schemeClr val="bg2"/>
      </p:bgRef>
    </p:bg>
    <p:spTree>
      <p:nvGrpSpPr>
        <p:cNvPr id="1" name=""/>
        <p:cNvGrpSpPr/>
        <p:nvPr/>
      </p:nvGrpSpPr>
      <p:grpSpPr>
        <a:xfrm>
          <a:off x="0" y="0"/>
          <a:ext cx="0" cy="0"/>
          <a:chOff x="0" y="0"/>
          <a:chExt cx="0" cy="0"/>
        </a:xfrm>
      </p:grpSpPr>
      <p:cxnSp>
        <p:nvCxnSpPr>
          <p:cNvPr id="10" name="Lige forbindelse 9">
            <a:extLst>
              <a:ext uri="{FF2B5EF4-FFF2-40B4-BE49-F238E27FC236}">
                <a16:creationId xmlns:a16="http://schemas.microsoft.com/office/drawing/2014/main" id="{61CFEA13-0D17-47C8-A84E-213E8D8A8391}"/>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437B4360-5122-4F0C-A300-465F2E4C0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302904266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0" y="0"/>
            <a:ext cx="45711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3" name="Text Placeholder 12">
            <a:extLst>
              <a:ext uri="{FF2B5EF4-FFF2-40B4-BE49-F238E27FC236}">
                <a16:creationId xmlns:a16="http://schemas.microsoft.com/office/drawing/2014/main" id="{93070768-460A-4E81-92FB-A7A2D05DC9A6}"/>
              </a:ext>
            </a:extLst>
          </p:cNvPr>
          <p:cNvSpPr>
            <a:spLocks noGrp="1"/>
          </p:cNvSpPr>
          <p:nvPr>
            <p:ph type="body" sz="quarter" idx="17" hasCustomPrompt="1"/>
          </p:nvPr>
        </p:nvSpPr>
        <p:spPr>
          <a:xfrm>
            <a:off x="4908600" y="3090607"/>
            <a:ext cx="3712500" cy="3023199"/>
          </a:xfrm>
          <a:prstGeom prst="rect">
            <a:avLst/>
          </a:prstGeom>
        </p:spPr>
        <p:txBody>
          <a:bodyPr/>
          <a:lstStyle>
            <a:lvl1pPr marL="0" indent="0">
              <a:lnSpc>
                <a:spcPct val="83000"/>
              </a:lnSpc>
              <a:buNone/>
              <a:defRPr sz="1800" b="0">
                <a:solidFill>
                  <a:schemeClr val="tx1"/>
                </a:solidFill>
                <a:latin typeface="+mj-lt"/>
              </a:defRPr>
            </a:lvl1pPr>
            <a:lvl2pPr marL="503974" indent="-251988">
              <a:lnSpc>
                <a:spcPct val="83000"/>
              </a:lnSpc>
              <a:defRPr sz="2000" b="1">
                <a:solidFill>
                  <a:schemeClr val="bg1"/>
                </a:solidFill>
                <a:latin typeface="+mj-lt"/>
              </a:defRPr>
            </a:lvl2pPr>
            <a:lvl3pPr marL="755962" indent="-251988">
              <a:lnSpc>
                <a:spcPct val="83000"/>
              </a:lnSpc>
              <a:defRPr sz="2000" b="1">
                <a:solidFill>
                  <a:schemeClr val="bg1"/>
                </a:solidFill>
                <a:latin typeface="+mj-lt"/>
              </a:defRPr>
            </a:lvl3pPr>
            <a:lvl4pPr marL="179992" indent="-179992">
              <a:lnSpc>
                <a:spcPct val="100000"/>
              </a:lnSpc>
              <a:defRPr sz="2000" b="0">
                <a:solidFill>
                  <a:schemeClr val="bg1"/>
                </a:solidFill>
                <a:latin typeface="+mn-lt"/>
              </a:defRPr>
            </a:lvl4pPr>
            <a:lvl5pPr marL="359982" indent="-179992">
              <a:lnSpc>
                <a:spcPct val="100000"/>
              </a:lnSpc>
              <a:defRPr sz="2000" b="0">
                <a:solidFill>
                  <a:schemeClr val="bg1"/>
                </a:solidFill>
                <a:latin typeface="+mn-lt"/>
              </a:defRPr>
            </a:lvl5pPr>
            <a:lvl6pPr marL="539973" indent="-179992">
              <a:lnSpc>
                <a:spcPct val="100000"/>
              </a:lnSpc>
              <a:defRPr sz="2000" b="0">
                <a:solidFill>
                  <a:schemeClr val="bg1"/>
                </a:solidFill>
                <a:latin typeface="+mn-lt"/>
              </a:defRPr>
            </a:lvl6pPr>
            <a:lvl7pPr>
              <a:defRPr sz="2000">
                <a:solidFill>
                  <a:schemeClr val="bg1"/>
                </a:solidFill>
              </a:defRPr>
            </a:lvl7pPr>
            <a:lvl8pPr>
              <a:defRPr sz="2000">
                <a:solidFill>
                  <a:schemeClr val="bg1"/>
                </a:solidFill>
              </a:defRPr>
            </a:lvl8pPr>
            <a:lvl9pPr>
              <a:defRPr sz="2000">
                <a:solidFill>
                  <a:schemeClr val="bg1"/>
                </a:solidFill>
              </a:defRPr>
            </a:lvl9pPr>
          </a:lstStyle>
          <a:p>
            <a:pPr lvl="0"/>
            <a:r>
              <a:rPr lang="da-DK" noProof="0" dirty="0"/>
              <a:t>Klik for at tilføje titel</a:t>
            </a:r>
          </a:p>
        </p:txBody>
      </p:sp>
      <p:cxnSp>
        <p:nvCxnSpPr>
          <p:cNvPr id="16" name="Lige forbindelse 15">
            <a:extLst>
              <a:ext uri="{FF2B5EF4-FFF2-40B4-BE49-F238E27FC236}">
                <a16:creationId xmlns:a16="http://schemas.microsoft.com/office/drawing/2014/main" id="{D28A3AEE-F6F1-4D3F-81A2-D1C86EEEFAC1}"/>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73C6DA7B-9036-4C0C-BB6D-8E0E48A359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0B7BCD6A-FC11-4AD8-95C8-EBD621D6EB4A}"/>
              </a:ext>
            </a:extLst>
          </p:cNvPr>
          <p:cNvSpPr>
            <a:spLocks noGrp="1"/>
          </p:cNvSpPr>
          <p:nvPr>
            <p:ph type="title" hasCustomPrompt="1"/>
          </p:nvPr>
        </p:nvSpPr>
        <p:spPr>
          <a:xfrm>
            <a:off x="619727" y="978469"/>
            <a:ext cx="3610950" cy="1692731"/>
          </a:xfrm>
          <a:prstGeom prst="rect">
            <a:avLst/>
          </a:prstGeom>
        </p:spPr>
        <p:txBody>
          <a:bodyPr anchor="b">
            <a:normAutofit/>
          </a:bodyPr>
          <a:lstStyle>
            <a:lvl1pPr>
              <a:defRPr sz="3600" b="1">
                <a:solidFill>
                  <a:schemeClr val="bg1"/>
                </a:solidFill>
              </a:defRPr>
            </a:lvl1pPr>
          </a:lstStyle>
          <a:p>
            <a:r>
              <a:rPr lang="da-DK" noProof="0" dirty="0"/>
              <a:t>Klik for at tilføje titel</a:t>
            </a:r>
          </a:p>
        </p:txBody>
      </p:sp>
      <p:sp>
        <p:nvSpPr>
          <p:cNvPr id="14" name="Text Placeholder 12">
            <a:extLst>
              <a:ext uri="{FF2B5EF4-FFF2-40B4-BE49-F238E27FC236}">
                <a16:creationId xmlns:a16="http://schemas.microsoft.com/office/drawing/2014/main" id="{E8E56425-029F-42B4-A8F6-1CD85154A6B2}"/>
              </a:ext>
            </a:extLst>
          </p:cNvPr>
          <p:cNvSpPr>
            <a:spLocks noGrp="1"/>
          </p:cNvSpPr>
          <p:nvPr>
            <p:ph type="body" sz="quarter" idx="13" hasCustomPrompt="1"/>
          </p:nvPr>
        </p:nvSpPr>
        <p:spPr>
          <a:xfrm>
            <a:off x="644027" y="3090607"/>
            <a:ext cx="3586650" cy="3023199"/>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p>
        </p:txBody>
      </p:sp>
      <p:cxnSp>
        <p:nvCxnSpPr>
          <p:cNvPr id="15" name="Lige forbindelse 14">
            <a:extLst>
              <a:ext uri="{FF2B5EF4-FFF2-40B4-BE49-F238E27FC236}">
                <a16:creationId xmlns:a16="http://schemas.microsoft.com/office/drawing/2014/main" id="{F57DD325-CD9E-4FAE-9CE1-8C4E102FB2D0}"/>
              </a:ext>
            </a:extLst>
          </p:cNvPr>
          <p:cNvCxnSpPr>
            <a:cxnSpLocks/>
          </p:cNvCxnSpPr>
          <p:nvPr userDrawn="1"/>
        </p:nvCxnSpPr>
        <p:spPr>
          <a:xfrm>
            <a:off x="697497" y="2866068"/>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1278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EB2F083A-1E52-49B6-A043-101C1407A4D9}"/>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9" name="Billede 8">
            <a:extLst>
              <a:ext uri="{FF2B5EF4-FFF2-40B4-BE49-F238E27FC236}">
                <a16:creationId xmlns:a16="http://schemas.microsoft.com/office/drawing/2014/main" id="{7387C47C-9D5E-4825-AD2C-773B7DA878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155" y="204489"/>
            <a:ext cx="1340267" cy="851546"/>
          </a:xfrm>
          <a:prstGeom prst="rect">
            <a:avLst/>
          </a:prstGeom>
        </p:spPr>
      </p:pic>
      <p:sp>
        <p:nvSpPr>
          <p:cNvPr id="11" name="Title 1">
            <a:extLst>
              <a:ext uri="{FF2B5EF4-FFF2-40B4-BE49-F238E27FC236}">
                <a16:creationId xmlns:a16="http://schemas.microsoft.com/office/drawing/2014/main" id="{273EF8CF-621D-4109-8EDC-B4F6A4FF3F18}"/>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4B9BD926-B05E-4D14-BA27-8665ECD7232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81AF7385-19C0-42B8-813F-FA4DDE9C9E26}"/>
              </a:ext>
            </a:extLst>
          </p:cNvPr>
          <p:cNvCxnSpPr>
            <a:cxnSpLocks/>
          </p:cNvCxnSpPr>
          <p:nvPr userDrawn="1"/>
        </p:nvCxnSpPr>
        <p:spPr>
          <a:xfrm>
            <a:off x="714970" y="2567656"/>
            <a:ext cx="944088"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96242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4CB7B141-C122-4D59-B4CF-96A8829E3D77}"/>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57E32DE2-1FEE-465F-AC49-B15BA67FCF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6009A756-A1DE-4893-8AEF-0559ACDAD5E5}"/>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bg1"/>
                </a:solidFill>
              </a:defRPr>
            </a:lvl1pPr>
          </a:lstStyle>
          <a:p>
            <a:endParaRPr lang="da-DK" noProof="0" dirty="0"/>
          </a:p>
        </p:txBody>
      </p:sp>
      <p:sp>
        <p:nvSpPr>
          <p:cNvPr id="13" name="Text Placeholder 12">
            <a:extLst>
              <a:ext uri="{FF2B5EF4-FFF2-40B4-BE49-F238E27FC236}">
                <a16:creationId xmlns:a16="http://schemas.microsoft.com/office/drawing/2014/main" id="{B1FE3D15-F28A-4631-B198-D653E7575ED8}"/>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EF6719C5-6E8D-45DB-B92B-1BCCB33FB7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2944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5F0BB665-043B-4EB6-A469-5765BA7DE61C}"/>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098E265E-3893-48ED-B6D1-8FAA6B923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610547F4-A0B0-4DE2-B497-D171DF980B13}"/>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3503C64F-32F1-47AA-9945-8A1F7080666E}"/>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85CCBF34-43EB-4DEC-8343-9797D6F5ACF6}"/>
              </a:ext>
            </a:extLst>
          </p:cNvPr>
          <p:cNvCxnSpPr>
            <a:cxnSpLocks/>
          </p:cNvCxnSpPr>
          <p:nvPr userDrawn="1"/>
        </p:nvCxnSpPr>
        <p:spPr>
          <a:xfrm>
            <a:off x="714970" y="2567656"/>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92866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cxnSp>
        <p:nvCxnSpPr>
          <p:cNvPr id="14" name="Lige forbindelse 13">
            <a:extLst>
              <a:ext uri="{FF2B5EF4-FFF2-40B4-BE49-F238E27FC236}">
                <a16:creationId xmlns:a16="http://schemas.microsoft.com/office/drawing/2014/main" id="{35333914-12A8-4555-81E2-B4B15F288ADD}"/>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3" name="Billede 12">
            <a:extLst>
              <a:ext uri="{FF2B5EF4-FFF2-40B4-BE49-F238E27FC236}">
                <a16:creationId xmlns:a16="http://schemas.microsoft.com/office/drawing/2014/main" id="{EFC2705E-F354-4170-A6EA-1954B9169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C207EE81-1EF1-4F41-A7D4-B3331FF5B4C7}"/>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bg1"/>
                </a:solidFill>
              </a:defRPr>
            </a:lvl1pPr>
          </a:lstStyle>
          <a:p>
            <a:endParaRPr lang="da-DK" noProof="0" dirty="0"/>
          </a:p>
        </p:txBody>
      </p:sp>
      <p:sp>
        <p:nvSpPr>
          <p:cNvPr id="11" name="Text Placeholder 12">
            <a:extLst>
              <a:ext uri="{FF2B5EF4-FFF2-40B4-BE49-F238E27FC236}">
                <a16:creationId xmlns:a16="http://schemas.microsoft.com/office/drawing/2014/main" id="{710B5E5C-E4A2-4BD0-81B9-075933BA04B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bg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3EBBD6AC-7F09-45F1-BD86-E6F2B518D3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77324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cxnSp>
        <p:nvCxnSpPr>
          <p:cNvPr id="14" name="Lige forbindelse 13">
            <a:extLst>
              <a:ext uri="{FF2B5EF4-FFF2-40B4-BE49-F238E27FC236}">
                <a16:creationId xmlns:a16="http://schemas.microsoft.com/office/drawing/2014/main" id="{35333914-12A8-4555-81E2-B4B15F288ADD}"/>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3" name="Billede 12">
            <a:extLst>
              <a:ext uri="{FF2B5EF4-FFF2-40B4-BE49-F238E27FC236}">
                <a16:creationId xmlns:a16="http://schemas.microsoft.com/office/drawing/2014/main" id="{EFC2705E-F354-4170-A6EA-1954B9169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
        <p:nvSpPr>
          <p:cNvPr id="9" name="Title 1">
            <a:extLst>
              <a:ext uri="{FF2B5EF4-FFF2-40B4-BE49-F238E27FC236}">
                <a16:creationId xmlns:a16="http://schemas.microsoft.com/office/drawing/2014/main" id="{C207EE81-1EF1-4F41-A7D4-B3331FF5B4C7}"/>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1" name="Text Placeholder 12">
            <a:extLst>
              <a:ext uri="{FF2B5EF4-FFF2-40B4-BE49-F238E27FC236}">
                <a16:creationId xmlns:a16="http://schemas.microsoft.com/office/drawing/2014/main" id="{710B5E5C-E4A2-4BD0-81B9-075933BA04B1}"/>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2" name="Lige forbindelse 11">
            <a:extLst>
              <a:ext uri="{FF2B5EF4-FFF2-40B4-BE49-F238E27FC236}">
                <a16:creationId xmlns:a16="http://schemas.microsoft.com/office/drawing/2014/main" id="{3EBBD6AC-7F09-45F1-BD86-E6F2B518D300}"/>
              </a:ext>
            </a:extLst>
          </p:cNvPr>
          <p:cNvCxnSpPr>
            <a:cxnSpLocks/>
          </p:cNvCxnSpPr>
          <p:nvPr userDrawn="1"/>
        </p:nvCxnSpPr>
        <p:spPr>
          <a:xfrm>
            <a:off x="714970" y="2567656"/>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9135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pos="2678">
          <p15:clr>
            <a:srgbClr val="A4A3A4"/>
          </p15:clr>
        </p15:guide>
        <p15:guide id="3" pos="5432">
          <p15:clr>
            <a:srgbClr val="A4A3A4"/>
          </p15:clr>
        </p15:guide>
        <p15:guide id="4" orient="horz" pos="1754">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2 løse spalter A">
    <p:bg>
      <p:bgRef idx="1001">
        <a:schemeClr val="bg2"/>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7C05601-1856-4E34-BCF6-2642854ED708}"/>
              </a:ext>
            </a:extLst>
          </p:cNvPr>
          <p:cNvSpPr/>
          <p:nvPr userDrawn="1"/>
        </p:nvSpPr>
        <p:spPr>
          <a:xfrm>
            <a:off x="0" y="0"/>
            <a:ext cx="9142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solidFill>
                <a:schemeClr val="tx1"/>
              </a:solidFill>
            </a:endParaRPr>
          </a:p>
        </p:txBody>
      </p:sp>
      <p:sp>
        <p:nvSpPr>
          <p:cNvPr id="10" name="Rectangle 9">
            <a:extLst>
              <a:ext uri="{FF2B5EF4-FFF2-40B4-BE49-F238E27FC236}">
                <a16:creationId xmlns:a16="http://schemas.microsoft.com/office/drawing/2014/main" id="{5B123A11-8004-44F3-A1F8-3621B04863AC}"/>
              </a:ext>
            </a:extLst>
          </p:cNvPr>
          <p:cNvSpPr>
            <a:spLocks/>
          </p:cNvSpPr>
          <p:nvPr userDrawn="1"/>
        </p:nvSpPr>
        <p:spPr>
          <a:xfrm>
            <a:off x="1" y="0"/>
            <a:ext cx="30135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800" b="1" dirty="0">
              <a:noFill/>
              <a:latin typeface="DR Publik SemiBold" pitchFamily="2" charset="77"/>
            </a:endParaRPr>
          </a:p>
        </p:txBody>
      </p:sp>
      <p:sp>
        <p:nvSpPr>
          <p:cNvPr id="18" name="Text Placeholder 12">
            <a:extLst>
              <a:ext uri="{FF2B5EF4-FFF2-40B4-BE49-F238E27FC236}">
                <a16:creationId xmlns:a16="http://schemas.microsoft.com/office/drawing/2014/main" id="{2B419BE8-C0C0-46A9-A426-25BAF032625F}"/>
              </a:ext>
            </a:extLst>
          </p:cNvPr>
          <p:cNvSpPr>
            <a:spLocks noGrp="1"/>
          </p:cNvSpPr>
          <p:nvPr>
            <p:ph type="body" sz="quarter" idx="17" hasCustomPrompt="1"/>
          </p:nvPr>
        </p:nvSpPr>
        <p:spPr>
          <a:xfrm>
            <a:off x="3258802" y="1371603"/>
            <a:ext cx="5556482" cy="4757734"/>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pic>
        <p:nvPicPr>
          <p:cNvPr id="11" name="Billede 10">
            <a:extLst>
              <a:ext uri="{FF2B5EF4-FFF2-40B4-BE49-F238E27FC236}">
                <a16:creationId xmlns:a16="http://schemas.microsoft.com/office/drawing/2014/main" id="{4DEED2E1-3775-430C-9CD8-C10F75158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cxnSp>
        <p:nvCxnSpPr>
          <p:cNvPr id="12" name="Lige forbindelse 11">
            <a:extLst>
              <a:ext uri="{FF2B5EF4-FFF2-40B4-BE49-F238E27FC236}">
                <a16:creationId xmlns:a16="http://schemas.microsoft.com/office/drawing/2014/main" id="{2FC41EA5-2E2D-4F86-9361-63F974CF4D45}"/>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861A1911-A6C5-4F85-9EAA-8885776AAD3F}"/>
              </a:ext>
            </a:extLst>
          </p:cNvPr>
          <p:cNvSpPr>
            <a:spLocks noGrp="1"/>
          </p:cNvSpPr>
          <p:nvPr>
            <p:ph type="title"/>
          </p:nvPr>
        </p:nvSpPr>
        <p:spPr>
          <a:xfrm>
            <a:off x="637201" y="907200"/>
            <a:ext cx="2146046" cy="1507014"/>
          </a:xfrm>
          <a:prstGeom prst="rect">
            <a:avLst/>
          </a:prstGeom>
        </p:spPr>
        <p:txBody>
          <a:bodyPr anchor="b"/>
          <a:lstStyle>
            <a:lvl1pPr>
              <a:defRPr sz="2400" b="1">
                <a:solidFill>
                  <a:schemeClr val="tx1"/>
                </a:solidFill>
              </a:defRPr>
            </a:lvl1pPr>
          </a:lstStyle>
          <a:p>
            <a:endParaRPr lang="da-DK" noProof="0" dirty="0"/>
          </a:p>
        </p:txBody>
      </p:sp>
      <p:sp>
        <p:nvSpPr>
          <p:cNvPr id="13" name="Text Placeholder 12">
            <a:extLst>
              <a:ext uri="{FF2B5EF4-FFF2-40B4-BE49-F238E27FC236}">
                <a16:creationId xmlns:a16="http://schemas.microsoft.com/office/drawing/2014/main" id="{AB555DFD-1083-4B52-9A00-4155D26626C7}"/>
              </a:ext>
            </a:extLst>
          </p:cNvPr>
          <p:cNvSpPr>
            <a:spLocks noGrp="1"/>
          </p:cNvSpPr>
          <p:nvPr>
            <p:ph type="body" sz="quarter" idx="13" hasCustomPrompt="1"/>
          </p:nvPr>
        </p:nvSpPr>
        <p:spPr>
          <a:xfrm>
            <a:off x="661501" y="2755630"/>
            <a:ext cx="2121746" cy="2868521"/>
          </a:xfrm>
          <a:prstGeom prst="rect">
            <a:avLst/>
          </a:prstGeom>
        </p:spPr>
        <p:txBody>
          <a:bodyPr/>
          <a:lstStyle>
            <a:lvl1pPr marL="0" indent="0">
              <a:lnSpc>
                <a:spcPct val="83000"/>
              </a:lnSpc>
              <a:buNone/>
              <a:defRPr sz="1800" b="0">
                <a:solidFill>
                  <a:schemeClr val="tx1"/>
                </a:solidFill>
                <a:latin typeface="+mn-lt"/>
              </a:defRPr>
            </a:lvl1pPr>
            <a:lvl2pPr marL="503974" indent="-251988">
              <a:lnSpc>
                <a:spcPct val="83000"/>
              </a:lnSpc>
              <a:defRPr sz="2000" b="1">
                <a:solidFill>
                  <a:schemeClr val="tx1"/>
                </a:solidFill>
                <a:latin typeface="+mj-lt"/>
              </a:defRPr>
            </a:lvl2pPr>
            <a:lvl3pPr marL="755962" indent="-251988">
              <a:lnSpc>
                <a:spcPct val="83000"/>
              </a:lnSpc>
              <a:defRPr sz="2000" b="1">
                <a:solidFill>
                  <a:schemeClr val="tx1"/>
                </a:solidFill>
                <a:latin typeface="+mj-lt"/>
              </a:defRPr>
            </a:lvl3pPr>
            <a:lvl4pPr marL="179992" indent="-179992">
              <a:lnSpc>
                <a:spcPct val="100000"/>
              </a:lnSpc>
              <a:defRPr sz="2000" b="0">
                <a:solidFill>
                  <a:schemeClr val="tx1"/>
                </a:solidFill>
                <a:latin typeface="+mn-lt"/>
              </a:defRPr>
            </a:lvl4pPr>
            <a:lvl5pPr marL="359982" indent="-179992">
              <a:lnSpc>
                <a:spcPct val="100000"/>
              </a:lnSpc>
              <a:defRPr sz="2000" b="0">
                <a:solidFill>
                  <a:schemeClr val="tx1"/>
                </a:solidFill>
                <a:latin typeface="+mn-lt"/>
              </a:defRPr>
            </a:lvl5pPr>
            <a:lvl6pPr marL="539973" indent="-179992">
              <a:lnSpc>
                <a:spcPct val="100000"/>
              </a:lnSpc>
              <a:defRPr sz="2000" b="0">
                <a:solidFill>
                  <a:schemeClr val="tx1"/>
                </a:solidFill>
                <a:latin typeface="+mn-lt"/>
              </a:defRPr>
            </a:lvl6pPr>
            <a:lvl7pPr>
              <a:defRPr sz="2000">
                <a:solidFill>
                  <a:schemeClr val="tx1"/>
                </a:solidFill>
              </a:defRPr>
            </a:lvl7pPr>
            <a:lvl8pPr>
              <a:defRPr sz="2000">
                <a:solidFill>
                  <a:schemeClr val="tx1"/>
                </a:solidFill>
              </a:defRPr>
            </a:lvl8pPr>
            <a:lvl9pPr>
              <a:defRPr sz="2000">
                <a:solidFill>
                  <a:schemeClr val="tx1"/>
                </a:solidFill>
              </a:defRPr>
            </a:lvl9pPr>
          </a:lstStyle>
          <a:p>
            <a:pPr lvl="0"/>
            <a:r>
              <a:rPr lang="da-DK" noProof="0" dirty="0"/>
              <a:t>Klik for at tilføje titel</a:t>
            </a:r>
            <a:endParaRPr lang="da-DK" dirty="0"/>
          </a:p>
        </p:txBody>
      </p:sp>
      <p:cxnSp>
        <p:nvCxnSpPr>
          <p:cNvPr id="14" name="Lige forbindelse 13">
            <a:extLst>
              <a:ext uri="{FF2B5EF4-FFF2-40B4-BE49-F238E27FC236}">
                <a16:creationId xmlns:a16="http://schemas.microsoft.com/office/drawing/2014/main" id="{7628B5A0-74AC-4B22-BF79-8C8BA0F4E242}"/>
              </a:ext>
            </a:extLst>
          </p:cNvPr>
          <p:cNvCxnSpPr>
            <a:cxnSpLocks/>
          </p:cNvCxnSpPr>
          <p:nvPr userDrawn="1"/>
        </p:nvCxnSpPr>
        <p:spPr>
          <a:xfrm>
            <a:off x="714970" y="2567656"/>
            <a:ext cx="944088"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52960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A4A3A4"/>
          </p15:clr>
        </p15:guide>
        <p15:guide id="2" pos="2678" userDrawn="1">
          <p15:clr>
            <a:srgbClr val="A4A3A4"/>
          </p15:clr>
        </p15:guide>
        <p15:guide id="3" pos="5432" userDrawn="1">
          <p15:clr>
            <a:srgbClr val="A4A3A4"/>
          </p15:clr>
        </p15:guide>
        <p15:guide id="4" orient="horz" pos="1754"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_Titelslide">
    <p:bg>
      <p:bgPr>
        <a:solidFill>
          <a:schemeClr val="accent1"/>
        </a:solidFill>
        <a:effectLst/>
      </p:bgPr>
    </p:bg>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43431480-A6BD-4F7D-8C14-572930234647}"/>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1BDC8A55-0A92-4E16-AD77-DB927543C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174233610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_Titelslide">
    <p:bg>
      <p:bgPr>
        <a:solidFill>
          <a:schemeClr val="accent3"/>
        </a:solidFill>
        <a:effectLst/>
      </p:bgPr>
    </p:bg>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4FE747D5-8216-44E4-89FF-FE15AF3CC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Tree>
    <p:extLst>
      <p:ext uri="{BB962C8B-B14F-4D97-AF65-F5344CB8AC3E}">
        <p14:creationId xmlns:p14="http://schemas.microsoft.com/office/powerpoint/2010/main" val="213692379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6_Titelslide">
    <p:bg>
      <p:bgPr>
        <a:solidFill>
          <a:schemeClr val="accent4"/>
        </a:solidFill>
        <a:effectLst/>
      </p:bgPr>
    </p:bg>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BBBF2E9A-9B34-43E9-A0B1-8DC8F30E38B2}"/>
              </a:ext>
            </a:extLst>
          </p:cNvPr>
          <p:cNvCxnSpPr>
            <a:cxnSpLocks/>
          </p:cNvCxnSpPr>
          <p:nvPr userDrawn="1"/>
        </p:nvCxnSpPr>
        <p:spPr>
          <a:xfrm flipV="1">
            <a:off x="785901" y="0"/>
            <a:ext cx="0" cy="907200"/>
          </a:xfrm>
          <a:prstGeom prst="line">
            <a:avLst/>
          </a:prstGeom>
          <a:ln w="127000">
            <a:solidFill>
              <a:schemeClr val="bg2"/>
            </a:solidFill>
          </a:ln>
        </p:spPr>
        <p:style>
          <a:lnRef idx="1">
            <a:schemeClr val="dk1"/>
          </a:lnRef>
          <a:fillRef idx="0">
            <a:schemeClr val="dk1"/>
          </a:fillRef>
          <a:effectRef idx="0">
            <a:schemeClr val="dk1"/>
          </a:effectRef>
          <a:fontRef idx="minor">
            <a:schemeClr val="tx1"/>
          </a:fontRef>
        </p:style>
      </p:cxnSp>
      <p:pic>
        <p:nvPicPr>
          <p:cNvPr id="12" name="Billede 11">
            <a:extLst>
              <a:ext uri="{FF2B5EF4-FFF2-40B4-BE49-F238E27FC236}">
                <a16:creationId xmlns:a16="http://schemas.microsoft.com/office/drawing/2014/main" id="{8E5D81F1-03A9-48AD-BD0B-A1CE6A83EE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3055" y="204489"/>
            <a:ext cx="1787022" cy="851546"/>
          </a:xfrm>
          <a:prstGeom prst="rect">
            <a:avLst/>
          </a:prstGeom>
        </p:spPr>
      </p:pic>
    </p:spTree>
    <p:extLst>
      <p:ext uri="{BB962C8B-B14F-4D97-AF65-F5344CB8AC3E}">
        <p14:creationId xmlns:p14="http://schemas.microsoft.com/office/powerpoint/2010/main" val="95138894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7_Titelslide">
    <p:bg>
      <p:bgPr>
        <a:solidFill>
          <a:schemeClr val="accent5"/>
        </a:solidFill>
        <a:effectLst/>
      </p:bgPr>
    </p:bg>
    <p:spTree>
      <p:nvGrpSpPr>
        <p:cNvPr id="1" name=""/>
        <p:cNvGrpSpPr/>
        <p:nvPr/>
      </p:nvGrpSpPr>
      <p:grpSpPr>
        <a:xfrm>
          <a:off x="0" y="0"/>
          <a:ext cx="0" cy="0"/>
          <a:chOff x="0" y="0"/>
          <a:chExt cx="0" cy="0"/>
        </a:xfrm>
      </p:grpSpPr>
      <p:cxnSp>
        <p:nvCxnSpPr>
          <p:cNvPr id="9" name="Lige forbindelse 8">
            <a:extLst>
              <a:ext uri="{FF2B5EF4-FFF2-40B4-BE49-F238E27FC236}">
                <a16:creationId xmlns:a16="http://schemas.microsoft.com/office/drawing/2014/main" id="{983FBE22-3DD0-43CB-9CD4-4334A9E1C350}"/>
              </a:ext>
            </a:extLst>
          </p:cNvPr>
          <p:cNvCxnSpPr>
            <a:cxnSpLocks/>
          </p:cNvCxnSpPr>
          <p:nvPr userDrawn="1"/>
        </p:nvCxnSpPr>
        <p:spPr>
          <a:xfrm flipV="1">
            <a:off x="785901" y="0"/>
            <a:ext cx="0" cy="907200"/>
          </a:xfrm>
          <a:prstGeom prst="line">
            <a:avLst/>
          </a:prstGeom>
          <a:ln w="127000">
            <a:solidFill>
              <a:schemeClr val="tx1"/>
            </a:solidFill>
          </a:ln>
        </p:spPr>
        <p:style>
          <a:lnRef idx="1">
            <a:schemeClr val="dk1"/>
          </a:lnRef>
          <a:fillRef idx="0">
            <a:schemeClr val="dk1"/>
          </a:fillRef>
          <a:effectRef idx="0">
            <a:schemeClr val="dk1"/>
          </a:effectRef>
          <a:fontRef idx="minor">
            <a:schemeClr val="tx1"/>
          </a:fontRef>
        </p:style>
      </p:cxnSp>
      <p:pic>
        <p:nvPicPr>
          <p:cNvPr id="10" name="Billede 9">
            <a:extLst>
              <a:ext uri="{FF2B5EF4-FFF2-40B4-BE49-F238E27FC236}">
                <a16:creationId xmlns:a16="http://schemas.microsoft.com/office/drawing/2014/main" id="{88A5F2FA-6F58-4B55-832D-135AF99E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6872" y="205945"/>
            <a:ext cx="1777048" cy="846793"/>
          </a:xfrm>
          <a:prstGeom prst="rect">
            <a:avLst/>
          </a:prstGeom>
        </p:spPr>
      </p:pic>
    </p:spTree>
    <p:extLst>
      <p:ext uri="{BB962C8B-B14F-4D97-AF65-F5344CB8AC3E}">
        <p14:creationId xmlns:p14="http://schemas.microsoft.com/office/powerpoint/2010/main" val="289903320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elslide">
    <p:bg>
      <p:bgRef idx="1001">
        <a:schemeClr val="bg2"/>
      </p:bgRef>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BE105860-E50C-4860-A24D-C7AAAB922CC8}"/>
              </a:ext>
            </a:extLst>
          </p:cNvPr>
          <p:cNvSpPr>
            <a:spLocks noGrp="1"/>
          </p:cNvSpPr>
          <p:nvPr>
            <p:ph type="subTitle" idx="1" hasCustomPrompt="1"/>
          </p:nvPr>
        </p:nvSpPr>
        <p:spPr>
          <a:xfrm>
            <a:off x="661500" y="4269600"/>
            <a:ext cx="6831000" cy="288000"/>
          </a:xfrm>
          <a:prstGeom prst="rect">
            <a:avLst/>
          </a:prstGeom>
        </p:spPr>
        <p:txBody>
          <a:bodyPr anchor="b" anchorCtr="0">
            <a:noAutofit/>
          </a:bodyPr>
          <a:lstStyle>
            <a:lvl1pPr marL="0" indent="0" algn="l">
              <a:lnSpc>
                <a:spcPts val="2000"/>
              </a:lnSpc>
              <a:spcBef>
                <a:spcPts val="1000"/>
              </a:spcBef>
              <a:buFont typeface="Arial" panose="020B0604020202020204" pitchFamily="34" charset="0"/>
              <a:buChar char="​"/>
              <a:defRPr sz="1800" b="1">
                <a:solidFill>
                  <a:schemeClr val="tx1"/>
                </a:solidFill>
              </a:defRPr>
            </a:lvl1pPr>
            <a:lvl2pPr marL="0" indent="0" algn="l">
              <a:lnSpc>
                <a:spcPts val="2000"/>
              </a:lnSpc>
              <a:spcBef>
                <a:spcPts val="1000"/>
              </a:spcBef>
              <a:buFont typeface="Arial" panose="020B0604020202020204" pitchFamily="34" charset="0"/>
              <a:buChar char="​"/>
              <a:defRPr sz="1800">
                <a:solidFill>
                  <a:schemeClr val="bg1"/>
                </a:solidFill>
              </a:defRPr>
            </a:lvl2pPr>
            <a:lvl3pPr marL="0" indent="0" algn="l">
              <a:lnSpc>
                <a:spcPts val="2000"/>
              </a:lnSpc>
              <a:spcBef>
                <a:spcPts val="1000"/>
              </a:spcBef>
              <a:buFont typeface="Arial" panose="020B0604020202020204" pitchFamily="34" charset="0"/>
              <a:buChar char="​"/>
              <a:defRPr sz="1800">
                <a:solidFill>
                  <a:schemeClr val="bg1"/>
                </a:solidFill>
              </a:defRPr>
            </a:lvl3pPr>
            <a:lvl4pPr marL="0" indent="0" algn="l">
              <a:lnSpc>
                <a:spcPts val="2000"/>
              </a:lnSpc>
              <a:spcBef>
                <a:spcPts val="1000"/>
              </a:spcBef>
              <a:buFont typeface="Arial" panose="020B0604020202020204" pitchFamily="34" charset="0"/>
              <a:buChar char="​"/>
              <a:defRPr sz="1800">
                <a:solidFill>
                  <a:schemeClr val="bg1"/>
                </a:solidFill>
              </a:defRPr>
            </a:lvl4pPr>
            <a:lvl5pPr marL="0" indent="0" algn="l">
              <a:lnSpc>
                <a:spcPts val="2000"/>
              </a:lnSpc>
              <a:spcBef>
                <a:spcPts val="1000"/>
              </a:spcBef>
              <a:buFont typeface="Arial" panose="020B0604020202020204" pitchFamily="34" charset="0"/>
              <a:buChar char="​"/>
              <a:defRPr sz="1800">
                <a:solidFill>
                  <a:schemeClr val="bg1"/>
                </a:solidFill>
              </a:defRPr>
            </a:lvl5pPr>
            <a:lvl6pPr marL="0" indent="0" algn="l">
              <a:lnSpc>
                <a:spcPts val="2000"/>
              </a:lnSpc>
              <a:spcBef>
                <a:spcPts val="1000"/>
              </a:spcBef>
              <a:buFont typeface="Arial" panose="020B0604020202020204" pitchFamily="34" charset="0"/>
              <a:buChar char="​"/>
              <a:defRPr sz="1800">
                <a:solidFill>
                  <a:schemeClr val="bg1"/>
                </a:solidFill>
              </a:defRPr>
            </a:lvl6pPr>
            <a:lvl7pPr marL="0" indent="0" algn="l">
              <a:lnSpc>
                <a:spcPts val="2000"/>
              </a:lnSpc>
              <a:spcBef>
                <a:spcPts val="1000"/>
              </a:spcBef>
              <a:buFont typeface="Arial" panose="020B0604020202020204" pitchFamily="34" charset="0"/>
              <a:buChar char="​"/>
              <a:defRPr sz="1800">
                <a:solidFill>
                  <a:schemeClr val="bg1"/>
                </a:solidFill>
              </a:defRPr>
            </a:lvl7pPr>
            <a:lvl8pPr marL="0" indent="0" algn="l">
              <a:lnSpc>
                <a:spcPts val="2000"/>
              </a:lnSpc>
              <a:spcBef>
                <a:spcPts val="1000"/>
              </a:spcBef>
              <a:buFont typeface="Arial" panose="020B0604020202020204" pitchFamily="34" charset="0"/>
              <a:buChar char="​"/>
              <a:defRPr sz="1800">
                <a:solidFill>
                  <a:schemeClr val="bg1"/>
                </a:solidFill>
              </a:defRPr>
            </a:lvl8pPr>
            <a:lvl9pPr marL="0" indent="0" algn="l">
              <a:lnSpc>
                <a:spcPts val="2000"/>
              </a:lnSpc>
              <a:spcBef>
                <a:spcPts val="1000"/>
              </a:spcBef>
              <a:buFont typeface="Arial" panose="020B0604020202020204" pitchFamily="34" charset="0"/>
              <a:buChar char="​"/>
              <a:defRPr sz="1800">
                <a:solidFill>
                  <a:schemeClr val="bg1"/>
                </a:solidFill>
              </a:defRPr>
            </a:lvl9pPr>
          </a:lstStyle>
          <a:p>
            <a:r>
              <a:rPr lang="da-DK" dirty="0"/>
              <a:t>Klik for at tilføje undertitel</a:t>
            </a:r>
          </a:p>
        </p:txBody>
      </p:sp>
      <p:sp>
        <p:nvSpPr>
          <p:cNvPr id="15" name="Text Placeholder 16">
            <a:extLst>
              <a:ext uri="{FF2B5EF4-FFF2-40B4-BE49-F238E27FC236}">
                <a16:creationId xmlns:a16="http://schemas.microsoft.com/office/drawing/2014/main" id="{8C4CCE50-0886-4FF9-AAE1-D05B8E1C3999}"/>
              </a:ext>
            </a:extLst>
          </p:cNvPr>
          <p:cNvSpPr>
            <a:spLocks noGrp="1"/>
          </p:cNvSpPr>
          <p:nvPr>
            <p:ph type="body" sz="quarter" idx="13" hasCustomPrompt="1"/>
          </p:nvPr>
        </p:nvSpPr>
        <p:spPr>
          <a:xfrm>
            <a:off x="661500" y="4538030"/>
            <a:ext cx="6831000" cy="288000"/>
          </a:xfrm>
          <a:prstGeom prst="rect">
            <a:avLst/>
          </a:prstGeom>
        </p:spPr>
        <p:txBody>
          <a:bodyPr>
            <a:noAutofit/>
          </a:bodyPr>
          <a:lstStyle>
            <a:lvl1pPr marL="0" indent="0">
              <a:buNone/>
              <a:defRPr lang="en-US" sz="1800" b="1" kern="1200" dirty="0" smtClean="0">
                <a:solidFill>
                  <a:schemeClr val="tx1"/>
                </a:solidFill>
                <a:latin typeface="+mn-lt"/>
                <a:ea typeface="+mn-ea"/>
                <a:cs typeface="+mn-cs"/>
              </a:defRPr>
            </a:lvl1pPr>
            <a:lvl2pPr marL="0" indent="0">
              <a:lnSpc>
                <a:spcPts val="2000"/>
              </a:lnSpc>
              <a:buNone/>
              <a:defRPr lang="en-US" sz="1800" kern="1200" dirty="0" smtClean="0">
                <a:solidFill>
                  <a:schemeClr val="bg1"/>
                </a:solidFill>
                <a:latin typeface="+mn-lt"/>
                <a:ea typeface="+mn-ea"/>
                <a:cs typeface="+mn-cs"/>
              </a:defRPr>
            </a:lvl2pPr>
            <a:lvl3pPr marL="0" indent="0">
              <a:buNone/>
              <a:defRPr lang="en-US" sz="1800" kern="1200" dirty="0" smtClean="0">
                <a:solidFill>
                  <a:schemeClr val="bg1"/>
                </a:solidFill>
                <a:latin typeface="+mn-lt"/>
                <a:ea typeface="+mn-ea"/>
                <a:cs typeface="+mn-cs"/>
              </a:defRPr>
            </a:lvl3pPr>
            <a:lvl4pPr marL="0" indent="0">
              <a:buNone/>
              <a:defRPr lang="en-US" sz="1800" b="0" kern="1200" dirty="0" smtClean="0">
                <a:solidFill>
                  <a:schemeClr val="bg1"/>
                </a:solidFill>
                <a:latin typeface="+mn-lt"/>
                <a:ea typeface="+mn-ea"/>
                <a:cs typeface="+mn-cs"/>
              </a:defRPr>
            </a:lvl4pPr>
            <a:lvl5pPr marL="0" indent="0">
              <a:buNone/>
              <a:defRPr lang="da-DK" sz="1800" b="0" kern="1200" dirty="0">
                <a:solidFill>
                  <a:schemeClr val="bg1"/>
                </a:solidFill>
                <a:latin typeface="+mn-lt"/>
                <a:ea typeface="+mn-ea"/>
                <a:cs typeface="+mn-cs"/>
              </a:defRPr>
            </a:lvl5pPr>
          </a:lstStyle>
          <a:p>
            <a:r>
              <a:rPr lang="da-DK" dirty="0"/>
              <a:t>Klik for at tilføje navn</a:t>
            </a:r>
          </a:p>
        </p:txBody>
      </p:sp>
      <p:cxnSp>
        <p:nvCxnSpPr>
          <p:cNvPr id="10" name="Lige forbindelse 9">
            <a:extLst>
              <a:ext uri="{FF2B5EF4-FFF2-40B4-BE49-F238E27FC236}">
                <a16:creationId xmlns:a16="http://schemas.microsoft.com/office/drawing/2014/main" id="{03E5D019-E00A-4FEF-9867-B2DD0B94FF5B}"/>
              </a:ext>
            </a:extLst>
          </p:cNvPr>
          <p:cNvCxnSpPr>
            <a:cxnSpLocks/>
          </p:cNvCxnSpPr>
          <p:nvPr userDrawn="1"/>
        </p:nvCxnSpPr>
        <p:spPr>
          <a:xfrm flipV="1">
            <a:off x="785901" y="0"/>
            <a:ext cx="0" cy="907200"/>
          </a:xfrm>
          <a:prstGeom prst="line">
            <a:avLst/>
          </a:prstGeom>
          <a:ln w="127000">
            <a:solidFill>
              <a:schemeClr val="tx2"/>
            </a:solidFill>
          </a:ln>
        </p:spPr>
        <p:style>
          <a:lnRef idx="1">
            <a:schemeClr val="dk1"/>
          </a:lnRef>
          <a:fillRef idx="0">
            <a:schemeClr val="dk1"/>
          </a:fillRef>
          <a:effectRef idx="0">
            <a:schemeClr val="dk1"/>
          </a:effectRef>
          <a:fontRef idx="minor">
            <a:schemeClr val="tx1"/>
          </a:fontRef>
        </p:style>
      </p:cxnSp>
      <p:pic>
        <p:nvPicPr>
          <p:cNvPr id="11" name="Billede 10">
            <a:extLst>
              <a:ext uri="{FF2B5EF4-FFF2-40B4-BE49-F238E27FC236}">
                <a16:creationId xmlns:a16="http://schemas.microsoft.com/office/drawing/2014/main" id="{85EB3BCA-622B-4EEC-8BF1-2588DE9338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1048" y="200329"/>
            <a:ext cx="1794967" cy="854798"/>
          </a:xfrm>
          <a:prstGeom prst="rect">
            <a:avLst/>
          </a:prstGeom>
        </p:spPr>
      </p:pic>
      <p:sp>
        <p:nvSpPr>
          <p:cNvPr id="12" name="Title 1">
            <a:extLst>
              <a:ext uri="{FF2B5EF4-FFF2-40B4-BE49-F238E27FC236}">
                <a16:creationId xmlns:a16="http://schemas.microsoft.com/office/drawing/2014/main" id="{90EA1E4C-8CE1-4C0A-A65E-38282F45E1CB}"/>
              </a:ext>
            </a:extLst>
          </p:cNvPr>
          <p:cNvSpPr>
            <a:spLocks noGrp="1"/>
          </p:cNvSpPr>
          <p:nvPr>
            <p:ph type="ctrTitle"/>
          </p:nvPr>
        </p:nvSpPr>
        <p:spPr>
          <a:xfrm>
            <a:off x="602103" y="1371600"/>
            <a:ext cx="6889313" cy="2433600"/>
          </a:xfrm>
          <a:prstGeom prst="rect">
            <a:avLst/>
          </a:prstGeom>
        </p:spPr>
        <p:txBody>
          <a:bodyPr anchor="b" anchorCtr="0">
            <a:noAutofit/>
          </a:bodyPr>
          <a:lstStyle>
            <a:lvl1pPr algn="l">
              <a:lnSpc>
                <a:spcPct val="100000"/>
              </a:lnSpc>
              <a:defRPr sz="4800" b="1">
                <a:solidFill>
                  <a:schemeClr val="tx1"/>
                </a:solidFill>
              </a:defRPr>
            </a:lvl1pPr>
          </a:lstStyle>
          <a:p>
            <a:endParaRPr lang="da-DK" dirty="0"/>
          </a:p>
        </p:txBody>
      </p:sp>
      <p:cxnSp>
        <p:nvCxnSpPr>
          <p:cNvPr id="13" name="Lige forbindelse 12">
            <a:extLst>
              <a:ext uri="{FF2B5EF4-FFF2-40B4-BE49-F238E27FC236}">
                <a16:creationId xmlns:a16="http://schemas.microsoft.com/office/drawing/2014/main" id="{6FA04847-4D99-41F9-B4E4-D03128C2A116}"/>
              </a:ext>
            </a:extLst>
          </p:cNvPr>
          <p:cNvCxnSpPr>
            <a:cxnSpLocks/>
          </p:cNvCxnSpPr>
          <p:nvPr userDrawn="1"/>
        </p:nvCxnSpPr>
        <p:spPr>
          <a:xfrm>
            <a:off x="714970" y="4007612"/>
            <a:ext cx="944088" cy="0"/>
          </a:xfrm>
          <a:prstGeom prst="line">
            <a:avLst/>
          </a:prstGeom>
          <a:ln w="1016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97908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85567"/>
      </p:ext>
    </p:extLst>
  </p:cSld>
  <p:clrMap bg1="lt1" tx1="dk1" bg2="lt2" tx2="dk2" accent1="accent1" accent2="accent2" accent3="accent3" accent4="accent4" accent5="accent5" accent6="accent6" hlink="hlink" folHlink="folHlink"/>
  <p:sldLayoutIdLst>
    <p:sldLayoutId id="2147483819" r:id="rId1"/>
    <p:sldLayoutId id="2147483839" r:id="rId2"/>
    <p:sldLayoutId id="2147483840" r:id="rId3"/>
    <p:sldLayoutId id="2147483841" r:id="rId4"/>
    <p:sldLayoutId id="2147483842" r:id="rId5"/>
    <p:sldLayoutId id="2147483843" r:id="rId6"/>
    <p:sldLayoutId id="2147483844" r:id="rId7"/>
    <p:sldLayoutId id="2147483845" r:id="rId8"/>
    <p:sldLayoutId id="2147483827" r:id="rId9"/>
    <p:sldLayoutId id="2147483849" r:id="rId10"/>
    <p:sldLayoutId id="2147483828" r:id="rId11"/>
    <p:sldLayoutId id="2147483829" r:id="rId12"/>
    <p:sldLayoutId id="2147483831" r:id="rId13"/>
    <p:sldLayoutId id="2147483838" r:id="rId14"/>
    <p:sldLayoutId id="2147483830" r:id="rId15"/>
    <p:sldLayoutId id="2147483776" r:id="rId16"/>
    <p:sldLayoutId id="2147483846" r:id="rId17"/>
    <p:sldLayoutId id="2147483777" r:id="rId18"/>
    <p:sldLayoutId id="2147483787" r:id="rId19"/>
    <p:sldLayoutId id="2147483852" r:id="rId20"/>
    <p:sldLayoutId id="2147483783" r:id="rId21"/>
    <p:sldLayoutId id="2147483837" r:id="rId22"/>
    <p:sldLayoutId id="2147483832" r:id="rId23"/>
    <p:sldLayoutId id="2147483847" r:id="rId24"/>
    <p:sldLayoutId id="2147483833" r:id="rId25"/>
    <p:sldLayoutId id="2147483834" r:id="rId26"/>
    <p:sldLayoutId id="2147483836" r:id="rId27"/>
    <p:sldLayoutId id="2147483848" r:id="rId28"/>
    <p:sldLayoutId id="2147483835" r:id="rId29"/>
    <p:sldLayoutId id="2147483850" r:id="rId30"/>
    <p:sldLayoutId id="2147483778" r:id="rId31"/>
    <p:sldLayoutId id="2147483779" r:id="rId32"/>
    <p:sldLayoutId id="2147483789" r:id="rId33"/>
    <p:sldLayoutId id="2147483851" r:id="rId34"/>
    <p:sldLayoutId id="2147483784" r:id="rId35"/>
    <p:sldLayoutId id="2147483780" r:id="rId36"/>
    <p:sldLayoutId id="2147483781" r:id="rId37"/>
    <p:sldLayoutId id="2147483782" r:id="rId38"/>
    <p:sldLayoutId id="2147483786" r:id="rId39"/>
    <p:sldLayoutId id="2147483790" r:id="rId40"/>
    <p:sldLayoutId id="2147483854" r:id="rId41"/>
    <p:sldLayoutId id="2147483795" r:id="rId42"/>
    <p:sldLayoutId id="2147483794" r:id="rId43"/>
    <p:sldLayoutId id="2147483792" r:id="rId44"/>
    <p:sldLayoutId id="2147483853" r:id="rId45"/>
    <p:sldLayoutId id="2147483793" r:id="rId4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gt3lQomfXA&amp;ab_channel=IBCSPoland" TargetMode="External"/><Relationship Id="rId2" Type="http://schemas.openxmlformats.org/officeDocument/2006/relationships/hyperlink" Target="https://www.youtube.com/watch?v=sfzmYZc3s-Y&amp;ab_channel=AXEMTechnology" TargetMode="External"/><Relationship Id="rId1" Type="http://schemas.openxmlformats.org/officeDocument/2006/relationships/slideLayout" Target="../slideLayouts/slideLayout44.xml"/><Relationship Id="rId4" Type="http://schemas.openxmlformats.org/officeDocument/2006/relationships/hyperlink" Target="https://www.youtube.com/watch?v=jdr5gFMM4Ls&amp;ab_channel=REA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hyperlink" Target="https://www.kaspersky.dk/resource-center/definitions/spoofing"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C0AEB4C-4BC4-4025-AD03-CB96434282AC}"/>
              </a:ext>
            </a:extLst>
          </p:cNvPr>
          <p:cNvSpPr/>
          <p:nvPr/>
        </p:nvSpPr>
        <p:spPr>
          <a:xfrm flipV="1">
            <a:off x="0" y="6505832"/>
            <a:ext cx="9144000" cy="352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pic>
        <p:nvPicPr>
          <p:cNvPr id="10" name="Billede 9">
            <a:extLst>
              <a:ext uri="{FF2B5EF4-FFF2-40B4-BE49-F238E27FC236}">
                <a16:creationId xmlns:a16="http://schemas.microsoft.com/office/drawing/2014/main" id="{1E7A45CB-F00C-4359-9310-611136306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03" y="1646587"/>
            <a:ext cx="7153564" cy="4023880"/>
          </a:xfrm>
          <a:prstGeom prst="rect">
            <a:avLst/>
          </a:prstGeom>
        </p:spPr>
      </p:pic>
    </p:spTree>
    <p:extLst>
      <p:ext uri="{BB962C8B-B14F-4D97-AF65-F5344CB8AC3E}">
        <p14:creationId xmlns:p14="http://schemas.microsoft.com/office/powerpoint/2010/main" val="2928516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0F3007F9-D151-436D-AAF1-049B561BB71E}"/>
              </a:ext>
            </a:extLst>
          </p:cNvPr>
          <p:cNvSpPr>
            <a:spLocks noGrp="1"/>
          </p:cNvSpPr>
          <p:nvPr>
            <p:ph type="body" sz="quarter" idx="17"/>
          </p:nvPr>
        </p:nvSpPr>
        <p:spPr>
          <a:xfrm>
            <a:off x="3258802" y="1112363"/>
            <a:ext cx="5556482" cy="5016974"/>
          </a:xfrm>
        </p:spPr>
        <p:txBody>
          <a:bodyPr/>
          <a:lstStyle/>
          <a:p>
            <a:pPr marL="251986" lvl="1" indent="0">
              <a:buNone/>
            </a:pPr>
            <a:r>
              <a:rPr lang="da-DK" dirty="0"/>
              <a:t>RFID i Logistik og Forsyningskæde</a:t>
            </a:r>
          </a:p>
          <a:p>
            <a:pPr marL="251986" lvl="1" indent="0">
              <a:buNone/>
            </a:pPr>
            <a:endParaRPr lang="da-DK" dirty="0"/>
          </a:p>
          <a:p>
            <a:pPr marL="251986" lvl="1" indent="0">
              <a:buNone/>
            </a:pPr>
            <a:r>
              <a:rPr lang="da-DK" dirty="0"/>
              <a:t>RFID-teknologien har haft en dybtgående indvirkning på logistik- og forsyningskædeprocesser ved at forbedre sporbarhed, effektivitet og nøjagtighed. </a:t>
            </a:r>
          </a:p>
          <a:p>
            <a:pPr marL="251986" lvl="1" indent="0">
              <a:buNone/>
            </a:pPr>
            <a:endParaRPr lang="da-DK" dirty="0"/>
          </a:p>
          <a:p>
            <a:pPr marL="251986" lvl="1" indent="0">
              <a:buNone/>
            </a:pPr>
            <a:endParaRPr lang="da-DK" dirty="0"/>
          </a:p>
        </p:txBody>
      </p:sp>
      <p:sp>
        <p:nvSpPr>
          <p:cNvPr id="2" name="Titel 1">
            <a:extLst>
              <a:ext uri="{FF2B5EF4-FFF2-40B4-BE49-F238E27FC236}">
                <a16:creationId xmlns:a16="http://schemas.microsoft.com/office/drawing/2014/main" id="{1D847562-CBC1-40C4-891B-4466901AF696}"/>
              </a:ext>
            </a:extLst>
          </p:cNvPr>
          <p:cNvSpPr>
            <a:spLocks noGrp="1"/>
          </p:cNvSpPr>
          <p:nvPr>
            <p:ph type="title"/>
          </p:nvPr>
        </p:nvSpPr>
        <p:spPr>
          <a:xfrm>
            <a:off x="328716" y="907200"/>
            <a:ext cx="2454531" cy="1507014"/>
          </a:xfrm>
        </p:spPr>
        <p:txBody>
          <a:bodyPr/>
          <a:lstStyle/>
          <a:p>
            <a:r>
              <a:rPr lang="da-DK" dirty="0"/>
              <a:t>Anvendelse af RFID</a:t>
            </a:r>
            <a:br>
              <a:rPr lang="da-DK" dirty="0"/>
            </a:br>
            <a:endParaRPr lang="da-DK" dirty="0"/>
          </a:p>
        </p:txBody>
      </p:sp>
    </p:spTree>
    <p:extLst>
      <p:ext uri="{BB962C8B-B14F-4D97-AF65-F5344CB8AC3E}">
        <p14:creationId xmlns:p14="http://schemas.microsoft.com/office/powerpoint/2010/main" val="78286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2927350-7665-440C-8A23-7DB15BF6AA98}"/>
              </a:ext>
            </a:extLst>
          </p:cNvPr>
          <p:cNvSpPr>
            <a:spLocks noGrp="1"/>
          </p:cNvSpPr>
          <p:nvPr>
            <p:ph type="body" sz="quarter" idx="17"/>
          </p:nvPr>
        </p:nvSpPr>
        <p:spPr/>
        <p:txBody>
          <a:bodyPr/>
          <a:lstStyle/>
          <a:p>
            <a:pPr lvl="1"/>
            <a:r>
              <a:rPr lang="da-DK" dirty="0"/>
              <a:t>RFID-tags på varer og emballage muliggør realtidsmonitorering af deres bevægelser gennem hele forsyningskæden. </a:t>
            </a:r>
          </a:p>
          <a:p>
            <a:pPr lvl="1"/>
            <a:endParaRPr lang="da-DK" dirty="0"/>
          </a:p>
          <a:p>
            <a:pPr lvl="1"/>
            <a:r>
              <a:rPr lang="da-DK" dirty="0"/>
              <a:t>Dette gør det muligt for virksomheder at have klarhed over, hvor varerne befinder sig på ethvert tidspunkt, hvilket gør det lettere at håndtere og optimere logistikprocesserne.</a:t>
            </a:r>
          </a:p>
          <a:p>
            <a:endParaRPr lang="da-DK" dirty="0"/>
          </a:p>
        </p:txBody>
      </p:sp>
      <p:sp>
        <p:nvSpPr>
          <p:cNvPr id="3" name="Titel 2">
            <a:extLst>
              <a:ext uri="{FF2B5EF4-FFF2-40B4-BE49-F238E27FC236}">
                <a16:creationId xmlns:a16="http://schemas.microsoft.com/office/drawing/2014/main" id="{657DD783-C4EF-4A07-A4CA-9AF4C4CAA176}"/>
              </a:ext>
            </a:extLst>
          </p:cNvPr>
          <p:cNvSpPr>
            <a:spLocks noGrp="1"/>
          </p:cNvSpPr>
          <p:nvPr>
            <p:ph type="title"/>
          </p:nvPr>
        </p:nvSpPr>
        <p:spPr>
          <a:xfrm>
            <a:off x="0" y="907200"/>
            <a:ext cx="2997724" cy="1507014"/>
          </a:xfrm>
        </p:spPr>
        <p:txBody>
          <a:bodyPr/>
          <a:lstStyle/>
          <a:p>
            <a:r>
              <a:rPr lang="da-DK" dirty="0"/>
              <a:t>Overvågning af forsyningskæde</a:t>
            </a:r>
            <a:br>
              <a:rPr lang="da-DK" dirty="0"/>
            </a:br>
            <a:endParaRPr lang="da-DK" dirty="0"/>
          </a:p>
        </p:txBody>
      </p:sp>
      <p:sp>
        <p:nvSpPr>
          <p:cNvPr id="4" name="Pladsholder til tekst 3">
            <a:extLst>
              <a:ext uri="{FF2B5EF4-FFF2-40B4-BE49-F238E27FC236}">
                <a16:creationId xmlns:a16="http://schemas.microsoft.com/office/drawing/2014/main" id="{E8C9A0AB-7FE5-4708-9612-BEFF9F26C2BE}"/>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361133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2EA25E3-939B-4E5F-80AB-B0D89B89185E}"/>
              </a:ext>
            </a:extLst>
          </p:cNvPr>
          <p:cNvSpPr>
            <a:spLocks noGrp="1"/>
          </p:cNvSpPr>
          <p:nvPr>
            <p:ph type="body" sz="quarter" idx="17"/>
          </p:nvPr>
        </p:nvSpPr>
        <p:spPr/>
        <p:txBody>
          <a:bodyPr/>
          <a:lstStyle/>
          <a:p>
            <a:pPr lvl="1"/>
            <a:r>
              <a:rPr lang="da-DK" dirty="0"/>
              <a:t>Virksomheder kan bruge RFID til at spore lagerbeholdninger nøjagtigt. Dette eliminerer behovet for manuel indtastning af lagerdata og reducerer fejl i lagerstyringen. </a:t>
            </a:r>
          </a:p>
          <a:p>
            <a:pPr lvl="1"/>
            <a:endParaRPr lang="da-DK" dirty="0"/>
          </a:p>
          <a:p>
            <a:pPr lvl="1"/>
            <a:r>
              <a:rPr lang="da-DK" dirty="0"/>
              <a:t>Når lagerbeholdningen nærmer sig en minimumsgrænse, kan systemet generere automatisk genbestilling, hvilket reducerer risikoen for at løbe tør for varer.</a:t>
            </a:r>
          </a:p>
          <a:p>
            <a:endParaRPr lang="da-DK" dirty="0"/>
          </a:p>
        </p:txBody>
      </p:sp>
      <p:sp>
        <p:nvSpPr>
          <p:cNvPr id="3" name="Titel 2">
            <a:extLst>
              <a:ext uri="{FF2B5EF4-FFF2-40B4-BE49-F238E27FC236}">
                <a16:creationId xmlns:a16="http://schemas.microsoft.com/office/drawing/2014/main" id="{1291548C-F4C3-4439-9949-93763072429C}"/>
              </a:ext>
            </a:extLst>
          </p:cNvPr>
          <p:cNvSpPr>
            <a:spLocks noGrp="1"/>
          </p:cNvSpPr>
          <p:nvPr>
            <p:ph type="title"/>
          </p:nvPr>
        </p:nvSpPr>
        <p:spPr>
          <a:xfrm>
            <a:off x="328716" y="907200"/>
            <a:ext cx="2454531" cy="1507014"/>
          </a:xfrm>
        </p:spPr>
        <p:txBody>
          <a:bodyPr/>
          <a:lstStyle/>
          <a:p>
            <a:r>
              <a:rPr lang="da-DK" dirty="0"/>
              <a:t>Lagerstyring</a:t>
            </a:r>
            <a:br>
              <a:rPr lang="da-DK" dirty="0"/>
            </a:br>
            <a:endParaRPr lang="da-DK" dirty="0"/>
          </a:p>
        </p:txBody>
      </p:sp>
      <p:sp>
        <p:nvSpPr>
          <p:cNvPr id="4" name="Pladsholder til tekst 3">
            <a:extLst>
              <a:ext uri="{FF2B5EF4-FFF2-40B4-BE49-F238E27FC236}">
                <a16:creationId xmlns:a16="http://schemas.microsoft.com/office/drawing/2014/main" id="{1D7D1C50-FBCB-44C3-9F47-411B80AE5946}"/>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67724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5DA3373-897C-4DF0-A021-0A73577A1C85}"/>
              </a:ext>
            </a:extLst>
          </p:cNvPr>
          <p:cNvSpPr>
            <a:spLocks noGrp="1"/>
          </p:cNvSpPr>
          <p:nvPr>
            <p:ph type="body" sz="quarter" idx="17"/>
          </p:nvPr>
        </p:nvSpPr>
        <p:spPr/>
        <p:txBody>
          <a:bodyPr/>
          <a:lstStyle/>
          <a:p>
            <a:pPr lvl="1"/>
            <a:r>
              <a:rPr lang="da-DK" dirty="0"/>
              <a:t>RFID-tags gør det muligt at identificere flere varer på en gang uden at skulle scanne dem en efter en. </a:t>
            </a:r>
          </a:p>
          <a:p>
            <a:pPr lvl="1"/>
            <a:endParaRPr lang="da-DK" dirty="0"/>
          </a:p>
          <a:p>
            <a:pPr lvl="1"/>
            <a:r>
              <a:rPr lang="da-DK" dirty="0"/>
              <a:t>Dette accelererer pluknings- og pakningsprocesserne i distributionscentre og lagerfaciliteter, hvilket fører til kortere behandlingstider og øget produktivitet.</a:t>
            </a:r>
          </a:p>
          <a:p>
            <a:endParaRPr lang="da-DK" dirty="0"/>
          </a:p>
        </p:txBody>
      </p:sp>
      <p:sp>
        <p:nvSpPr>
          <p:cNvPr id="3" name="Titel 2">
            <a:extLst>
              <a:ext uri="{FF2B5EF4-FFF2-40B4-BE49-F238E27FC236}">
                <a16:creationId xmlns:a16="http://schemas.microsoft.com/office/drawing/2014/main" id="{3582B162-6692-436D-AFEE-5C2B41E207FD}"/>
              </a:ext>
            </a:extLst>
          </p:cNvPr>
          <p:cNvSpPr>
            <a:spLocks noGrp="1"/>
          </p:cNvSpPr>
          <p:nvPr>
            <p:ph type="title"/>
          </p:nvPr>
        </p:nvSpPr>
        <p:spPr/>
        <p:txBody>
          <a:bodyPr/>
          <a:lstStyle/>
          <a:p>
            <a:r>
              <a:rPr lang="da-DK" dirty="0"/>
              <a:t>Hurtigere plukning og pakning</a:t>
            </a:r>
          </a:p>
        </p:txBody>
      </p:sp>
      <p:sp>
        <p:nvSpPr>
          <p:cNvPr id="4" name="Pladsholder til tekst 3">
            <a:extLst>
              <a:ext uri="{FF2B5EF4-FFF2-40B4-BE49-F238E27FC236}">
                <a16:creationId xmlns:a16="http://schemas.microsoft.com/office/drawing/2014/main" id="{E9E35CCC-81C9-4803-96E5-2E1D9703F878}"/>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711576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C52E5EF-F484-4881-90ED-4289E0899507}"/>
              </a:ext>
            </a:extLst>
          </p:cNvPr>
          <p:cNvSpPr>
            <a:spLocks noGrp="1"/>
          </p:cNvSpPr>
          <p:nvPr>
            <p:ph type="body" sz="quarter" idx="17"/>
          </p:nvPr>
        </p:nvSpPr>
        <p:spPr/>
        <p:txBody>
          <a:bodyPr/>
          <a:lstStyle/>
          <a:p>
            <a:pPr lvl="1"/>
            <a:r>
              <a:rPr lang="da-DK" dirty="0"/>
              <a:t>RFID kan forbedre leveringstidspunkter ved at give realtidsinformation om varers ankomst og forsendelsesstatus.</a:t>
            </a:r>
          </a:p>
          <a:p>
            <a:pPr lvl="1"/>
            <a:endParaRPr lang="da-DK" dirty="0"/>
          </a:p>
          <a:p>
            <a:pPr lvl="1"/>
            <a:r>
              <a:rPr lang="da-DK" dirty="0"/>
              <a:t>Dette er især vigtigt for "just-in-time" produktions- og leveringsmodeller, hvor varer ankommer, når de er nødvendige, for at minimere lagerbehold-</a:t>
            </a:r>
            <a:r>
              <a:rPr lang="da-DK" dirty="0" err="1"/>
              <a:t>ningen</a:t>
            </a:r>
            <a:r>
              <a:rPr lang="da-DK" dirty="0"/>
              <a:t>. </a:t>
            </a:r>
          </a:p>
          <a:p>
            <a:pPr lvl="1"/>
            <a:endParaRPr lang="da-DK" dirty="0"/>
          </a:p>
          <a:p>
            <a:pPr lvl="1"/>
            <a:r>
              <a:rPr lang="da-DK" dirty="0"/>
              <a:t>Et godt eksempel er automobilindustrien.</a:t>
            </a:r>
          </a:p>
          <a:p>
            <a:endParaRPr lang="da-DK" dirty="0"/>
          </a:p>
        </p:txBody>
      </p:sp>
      <p:sp>
        <p:nvSpPr>
          <p:cNvPr id="3" name="Titel 2">
            <a:extLst>
              <a:ext uri="{FF2B5EF4-FFF2-40B4-BE49-F238E27FC236}">
                <a16:creationId xmlns:a16="http://schemas.microsoft.com/office/drawing/2014/main" id="{CA2D8D49-CB56-4653-BAEA-FE952328B057}"/>
              </a:ext>
            </a:extLst>
          </p:cNvPr>
          <p:cNvSpPr>
            <a:spLocks noGrp="1"/>
          </p:cNvSpPr>
          <p:nvPr>
            <p:ph type="title"/>
          </p:nvPr>
        </p:nvSpPr>
        <p:spPr>
          <a:xfrm>
            <a:off x="328716" y="907200"/>
            <a:ext cx="2454531" cy="1507014"/>
          </a:xfrm>
        </p:spPr>
        <p:txBody>
          <a:bodyPr/>
          <a:lstStyle/>
          <a:p>
            <a:r>
              <a:rPr lang="da-DK" dirty="0"/>
              <a:t>Just-in-Time Leverancer</a:t>
            </a:r>
            <a:br>
              <a:rPr lang="da-DK" dirty="0"/>
            </a:br>
            <a:endParaRPr lang="da-DK" dirty="0"/>
          </a:p>
        </p:txBody>
      </p:sp>
      <p:sp>
        <p:nvSpPr>
          <p:cNvPr id="4" name="Pladsholder til tekst 3">
            <a:extLst>
              <a:ext uri="{FF2B5EF4-FFF2-40B4-BE49-F238E27FC236}">
                <a16:creationId xmlns:a16="http://schemas.microsoft.com/office/drawing/2014/main" id="{812E697F-B065-4C5F-860B-1B9BB4F2F23D}"/>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65203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6817EA9-1881-4704-84F7-D4066EAEE419}"/>
              </a:ext>
            </a:extLst>
          </p:cNvPr>
          <p:cNvSpPr>
            <a:spLocks noGrp="1"/>
          </p:cNvSpPr>
          <p:nvPr>
            <p:ph type="body" sz="quarter" idx="17"/>
          </p:nvPr>
        </p:nvSpPr>
        <p:spPr/>
        <p:txBody>
          <a:bodyPr/>
          <a:lstStyle/>
          <a:p>
            <a:pPr lvl="1"/>
            <a:r>
              <a:rPr lang="da-DK" dirty="0"/>
              <a:t>RFID-tags kan bruges til at spore varer og udstyr og advare om eventuelle unormaliteter eller forsøg på tyveri. </a:t>
            </a:r>
          </a:p>
          <a:p>
            <a:pPr lvl="1"/>
            <a:endParaRPr lang="da-DK" dirty="0"/>
          </a:p>
          <a:p>
            <a:pPr lvl="1"/>
            <a:r>
              <a:rPr lang="da-DK" dirty="0"/>
              <a:t>Dette kan forhindre tab og reducere omkostningerne forbundet med stjålne varer eller udstyr.</a:t>
            </a:r>
          </a:p>
          <a:p>
            <a:endParaRPr lang="da-DK" dirty="0"/>
          </a:p>
        </p:txBody>
      </p:sp>
      <p:sp>
        <p:nvSpPr>
          <p:cNvPr id="3" name="Titel 2">
            <a:extLst>
              <a:ext uri="{FF2B5EF4-FFF2-40B4-BE49-F238E27FC236}">
                <a16:creationId xmlns:a16="http://schemas.microsoft.com/office/drawing/2014/main" id="{ED2ABEB5-58ED-4902-B38D-E7FB67A5A6B8}"/>
              </a:ext>
            </a:extLst>
          </p:cNvPr>
          <p:cNvSpPr>
            <a:spLocks noGrp="1"/>
          </p:cNvSpPr>
          <p:nvPr>
            <p:ph type="title"/>
          </p:nvPr>
        </p:nvSpPr>
        <p:spPr>
          <a:xfrm>
            <a:off x="328716" y="907200"/>
            <a:ext cx="2454531" cy="1507014"/>
          </a:xfrm>
        </p:spPr>
        <p:txBody>
          <a:bodyPr/>
          <a:lstStyle/>
          <a:p>
            <a:r>
              <a:rPr lang="da-DK" dirty="0"/>
              <a:t>Tyveri-forebyggelse</a:t>
            </a:r>
            <a:br>
              <a:rPr lang="da-DK" dirty="0"/>
            </a:br>
            <a:endParaRPr lang="da-DK" dirty="0"/>
          </a:p>
        </p:txBody>
      </p:sp>
      <p:sp>
        <p:nvSpPr>
          <p:cNvPr id="4" name="Pladsholder til tekst 3">
            <a:extLst>
              <a:ext uri="{FF2B5EF4-FFF2-40B4-BE49-F238E27FC236}">
                <a16:creationId xmlns:a16="http://schemas.microsoft.com/office/drawing/2014/main" id="{8BDEC6EE-F254-4846-B2AD-5478427C851F}"/>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91333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A740516-F85B-4854-B628-9E7428EA9B94}"/>
              </a:ext>
            </a:extLst>
          </p:cNvPr>
          <p:cNvSpPr>
            <a:spLocks noGrp="1"/>
          </p:cNvSpPr>
          <p:nvPr>
            <p:ph type="body" sz="quarter" idx="17"/>
          </p:nvPr>
        </p:nvSpPr>
        <p:spPr/>
        <p:txBody>
          <a:bodyPr/>
          <a:lstStyle/>
          <a:p>
            <a:pPr lvl="1"/>
            <a:r>
              <a:rPr lang="da-DK" dirty="0"/>
              <a:t>RFID kan hjælpe med at spore og identificere specifikke partier af produkter, hvilket er afgørende for fødevare- og farmaceutiske industrier. </a:t>
            </a:r>
          </a:p>
          <a:p>
            <a:pPr lvl="1"/>
            <a:endParaRPr lang="da-DK" dirty="0"/>
          </a:p>
          <a:p>
            <a:pPr lvl="1"/>
            <a:r>
              <a:rPr lang="da-DK" dirty="0"/>
              <a:t>Hvis en defekt batch identificeres, kan virksomheder hurtigt spore og fjerne de berørte produkter fra markedet i form af tilbagekaldelse.</a:t>
            </a:r>
          </a:p>
          <a:p>
            <a:endParaRPr lang="da-DK" dirty="0"/>
          </a:p>
        </p:txBody>
      </p:sp>
      <p:sp>
        <p:nvSpPr>
          <p:cNvPr id="3" name="Titel 2">
            <a:extLst>
              <a:ext uri="{FF2B5EF4-FFF2-40B4-BE49-F238E27FC236}">
                <a16:creationId xmlns:a16="http://schemas.microsoft.com/office/drawing/2014/main" id="{9B65A4AB-6CA0-449C-91E1-9F0365F2E1CE}"/>
              </a:ext>
            </a:extLst>
          </p:cNvPr>
          <p:cNvSpPr>
            <a:spLocks noGrp="1"/>
          </p:cNvSpPr>
          <p:nvPr>
            <p:ph type="title"/>
          </p:nvPr>
        </p:nvSpPr>
        <p:spPr>
          <a:xfrm>
            <a:off x="0" y="907200"/>
            <a:ext cx="2960016" cy="1449501"/>
          </a:xfrm>
        </p:spPr>
        <p:txBody>
          <a:bodyPr/>
          <a:lstStyle/>
          <a:p>
            <a:r>
              <a:rPr lang="da-DK" dirty="0"/>
              <a:t>Batchsporing og kvalitetskontrol</a:t>
            </a:r>
          </a:p>
        </p:txBody>
      </p:sp>
      <p:sp>
        <p:nvSpPr>
          <p:cNvPr id="4" name="Pladsholder til tekst 3">
            <a:extLst>
              <a:ext uri="{FF2B5EF4-FFF2-40B4-BE49-F238E27FC236}">
                <a16:creationId xmlns:a16="http://schemas.microsoft.com/office/drawing/2014/main" id="{C6CF313C-1AEA-43EC-8261-EBB28EA813F7}"/>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35216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7246002-932B-4817-9077-1E27E13E10DA}"/>
              </a:ext>
            </a:extLst>
          </p:cNvPr>
          <p:cNvSpPr>
            <a:spLocks noGrp="1"/>
          </p:cNvSpPr>
          <p:nvPr>
            <p:ph type="body" sz="quarter" idx="17"/>
          </p:nvPr>
        </p:nvSpPr>
        <p:spPr/>
        <p:txBody>
          <a:bodyPr/>
          <a:lstStyle/>
          <a:p>
            <a:pPr lvl="1"/>
            <a:r>
              <a:rPr lang="da-DK" dirty="0"/>
              <a:t>RFID-tags kan hjælpe med at identificere produkter, der returneres af kunder, og dermed gøre processen mere effektiv.</a:t>
            </a:r>
          </a:p>
          <a:p>
            <a:pPr lvl="1"/>
            <a:endParaRPr lang="da-DK" dirty="0"/>
          </a:p>
          <a:p>
            <a:pPr lvl="1"/>
            <a:r>
              <a:rPr lang="da-DK" dirty="0"/>
              <a:t>Dette kan omfatte håndtering af returneret merchandise og retursporing for kvalitetskontrolformål.</a:t>
            </a:r>
          </a:p>
          <a:p>
            <a:endParaRPr lang="da-DK" dirty="0"/>
          </a:p>
        </p:txBody>
      </p:sp>
      <p:sp>
        <p:nvSpPr>
          <p:cNvPr id="3" name="Titel 2">
            <a:extLst>
              <a:ext uri="{FF2B5EF4-FFF2-40B4-BE49-F238E27FC236}">
                <a16:creationId xmlns:a16="http://schemas.microsoft.com/office/drawing/2014/main" id="{48B04DE2-9B26-4A8A-B052-6A04FEF678E7}"/>
              </a:ext>
            </a:extLst>
          </p:cNvPr>
          <p:cNvSpPr>
            <a:spLocks noGrp="1"/>
          </p:cNvSpPr>
          <p:nvPr>
            <p:ph type="title"/>
          </p:nvPr>
        </p:nvSpPr>
        <p:spPr>
          <a:xfrm>
            <a:off x="0" y="907200"/>
            <a:ext cx="2997724" cy="1507014"/>
          </a:xfrm>
        </p:spPr>
        <p:txBody>
          <a:bodyPr/>
          <a:lstStyle/>
          <a:p>
            <a:r>
              <a:rPr lang="da-DK" dirty="0"/>
              <a:t>Returneret varehåndtering</a:t>
            </a:r>
            <a:br>
              <a:rPr lang="da-DK" dirty="0"/>
            </a:br>
            <a:endParaRPr lang="da-DK" dirty="0"/>
          </a:p>
        </p:txBody>
      </p:sp>
      <p:sp>
        <p:nvSpPr>
          <p:cNvPr id="4" name="Pladsholder til tekst 3">
            <a:extLst>
              <a:ext uri="{FF2B5EF4-FFF2-40B4-BE49-F238E27FC236}">
                <a16:creationId xmlns:a16="http://schemas.microsoft.com/office/drawing/2014/main" id="{EF37A36C-5457-489A-817C-8B2D76FC7B5B}"/>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46150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D7B960D-5D9D-487C-A5F2-3D37E7E8DE1A}"/>
              </a:ext>
            </a:extLst>
          </p:cNvPr>
          <p:cNvSpPr>
            <a:spLocks noGrp="1"/>
          </p:cNvSpPr>
          <p:nvPr>
            <p:ph type="body" sz="quarter" idx="17"/>
          </p:nvPr>
        </p:nvSpPr>
        <p:spPr/>
        <p:txBody>
          <a:bodyPr/>
          <a:lstStyle/>
          <a:p>
            <a:pPr lvl="1"/>
            <a:r>
              <a:rPr lang="da-DK" dirty="0"/>
              <a:t>De indsamlede RFID-data kan bruges til at analysere forsyningskædepræstationer og identificere områder, der kan optimeres. </a:t>
            </a:r>
          </a:p>
          <a:p>
            <a:pPr lvl="1"/>
            <a:endParaRPr lang="da-DK" dirty="0"/>
          </a:p>
          <a:p>
            <a:pPr lvl="1"/>
            <a:r>
              <a:rPr lang="da-DK" dirty="0"/>
              <a:t>Dette kan omfatte opdagelse af flaskehalse, forbedring af ruteeffektivitet og styrkelse af forretningsbeslutninger.</a:t>
            </a:r>
          </a:p>
          <a:p>
            <a:endParaRPr lang="da-DK" dirty="0"/>
          </a:p>
        </p:txBody>
      </p:sp>
      <p:sp>
        <p:nvSpPr>
          <p:cNvPr id="3" name="Titel 2">
            <a:extLst>
              <a:ext uri="{FF2B5EF4-FFF2-40B4-BE49-F238E27FC236}">
                <a16:creationId xmlns:a16="http://schemas.microsoft.com/office/drawing/2014/main" id="{0DF91F8F-4616-46C5-A136-18E86597D468}"/>
              </a:ext>
            </a:extLst>
          </p:cNvPr>
          <p:cNvSpPr>
            <a:spLocks noGrp="1"/>
          </p:cNvSpPr>
          <p:nvPr>
            <p:ph type="title"/>
          </p:nvPr>
        </p:nvSpPr>
        <p:spPr>
          <a:xfrm>
            <a:off x="395926" y="907200"/>
            <a:ext cx="2387321" cy="1507014"/>
          </a:xfrm>
        </p:spPr>
        <p:txBody>
          <a:bodyPr/>
          <a:lstStyle/>
          <a:p>
            <a:r>
              <a:rPr lang="da-DK" dirty="0"/>
              <a:t>Dataanalyse og optimering</a:t>
            </a:r>
          </a:p>
        </p:txBody>
      </p:sp>
      <p:sp>
        <p:nvSpPr>
          <p:cNvPr id="4" name="Pladsholder til tekst 3">
            <a:extLst>
              <a:ext uri="{FF2B5EF4-FFF2-40B4-BE49-F238E27FC236}">
                <a16:creationId xmlns:a16="http://schemas.microsoft.com/office/drawing/2014/main" id="{BF18F4BF-56C0-42DC-92A3-F84E116AED6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426307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4254858-9AFE-429E-B188-B5FAD08F28D5}"/>
              </a:ext>
            </a:extLst>
          </p:cNvPr>
          <p:cNvSpPr>
            <a:spLocks noGrp="1"/>
          </p:cNvSpPr>
          <p:nvPr>
            <p:ph type="body" sz="quarter" idx="17"/>
          </p:nvPr>
        </p:nvSpPr>
        <p:spPr/>
        <p:txBody>
          <a:bodyPr/>
          <a:lstStyle/>
          <a:p>
            <a:pPr lvl="1"/>
            <a:r>
              <a:rPr lang="da-DK" dirty="0"/>
              <a:t>Alt i alt giver RFID i logistik og forsyningskæderne en mere strømlinet og effektiv proces, der reducerer tab, fejl og spildtid, hvilket fører til omkostningsbesparelser og forbedret kundeoplevelse. </a:t>
            </a:r>
          </a:p>
          <a:p>
            <a:pPr lvl="1"/>
            <a:endParaRPr lang="da-DK" dirty="0"/>
          </a:p>
          <a:p>
            <a:pPr lvl="1"/>
            <a:r>
              <a:rPr lang="da-DK" dirty="0"/>
              <a:t>RFID-teknologien har generelt revolutioneret måden, vi identificerer, sporer og styrer objekter på tværs af forskellige industrier. Med dens evne til at automatisere processer og forbedre sporbarheden har RFID en positiv indvirkning på effektivitet, sikkerhed og kundeoplevelse.</a:t>
            </a:r>
          </a:p>
          <a:p>
            <a:endParaRPr lang="da-DK" dirty="0"/>
          </a:p>
        </p:txBody>
      </p:sp>
      <p:sp>
        <p:nvSpPr>
          <p:cNvPr id="3" name="Titel 2">
            <a:extLst>
              <a:ext uri="{FF2B5EF4-FFF2-40B4-BE49-F238E27FC236}">
                <a16:creationId xmlns:a16="http://schemas.microsoft.com/office/drawing/2014/main" id="{E252DDC7-CB03-444C-963C-CD442C9C2E5E}"/>
              </a:ext>
            </a:extLst>
          </p:cNvPr>
          <p:cNvSpPr>
            <a:spLocks noGrp="1"/>
          </p:cNvSpPr>
          <p:nvPr>
            <p:ph type="title"/>
          </p:nvPr>
        </p:nvSpPr>
        <p:spPr/>
        <p:txBody>
          <a:bodyPr/>
          <a:lstStyle/>
          <a:p>
            <a:r>
              <a:rPr lang="da-DK" dirty="0"/>
              <a:t>Opsamling</a:t>
            </a:r>
            <a:br>
              <a:rPr lang="da-DK" dirty="0"/>
            </a:br>
            <a:endParaRPr lang="da-DK" dirty="0"/>
          </a:p>
        </p:txBody>
      </p:sp>
      <p:sp>
        <p:nvSpPr>
          <p:cNvPr id="4" name="Pladsholder til tekst 3">
            <a:extLst>
              <a:ext uri="{FF2B5EF4-FFF2-40B4-BE49-F238E27FC236}">
                <a16:creationId xmlns:a16="http://schemas.microsoft.com/office/drawing/2014/main" id="{E439250A-498B-4761-AF7B-E2910DD57FB1}"/>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66756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0F3007F9-D151-436D-AAF1-049B561BB71E}"/>
              </a:ext>
            </a:extLst>
          </p:cNvPr>
          <p:cNvSpPr>
            <a:spLocks noGrp="1"/>
          </p:cNvSpPr>
          <p:nvPr>
            <p:ph type="body" sz="quarter" idx="17"/>
          </p:nvPr>
        </p:nvSpPr>
        <p:spPr/>
        <p:txBody>
          <a:bodyPr/>
          <a:lstStyle/>
          <a:p>
            <a:r>
              <a:rPr lang="da-DK" b="1" dirty="0"/>
              <a:t>Radio </a:t>
            </a:r>
            <a:r>
              <a:rPr lang="da-DK" b="1" dirty="0" err="1"/>
              <a:t>Frequency</a:t>
            </a:r>
            <a:r>
              <a:rPr lang="da-DK" b="1" dirty="0"/>
              <a:t> </a:t>
            </a:r>
            <a:r>
              <a:rPr lang="da-DK" b="1" dirty="0" err="1"/>
              <a:t>Identification</a:t>
            </a:r>
            <a:endParaRPr lang="da-DK" b="1" dirty="0"/>
          </a:p>
          <a:p>
            <a:endParaRPr lang="da-DK" dirty="0"/>
          </a:p>
          <a:p>
            <a:r>
              <a:rPr lang="da-DK" dirty="0"/>
              <a:t>Radio </a:t>
            </a:r>
            <a:r>
              <a:rPr lang="da-DK" dirty="0" err="1"/>
              <a:t>Frequency</a:t>
            </a:r>
            <a:r>
              <a:rPr lang="da-DK" dirty="0"/>
              <a:t> </a:t>
            </a:r>
            <a:r>
              <a:rPr lang="da-DK" dirty="0" err="1"/>
              <a:t>Identification</a:t>
            </a:r>
            <a:r>
              <a:rPr lang="da-DK" dirty="0"/>
              <a:t> (RFID) refererer til en teknologi, der gør det muligt at identificere og spore objekter ved hjælp af radiobølger. </a:t>
            </a:r>
          </a:p>
          <a:p>
            <a:r>
              <a:rPr lang="da-DK" dirty="0"/>
              <a:t>Det består af tre hovedkomponenter: </a:t>
            </a:r>
          </a:p>
          <a:p>
            <a:pPr marL="342900" indent="-342900">
              <a:buAutoNum type="arabicParenR"/>
            </a:pPr>
            <a:r>
              <a:rPr lang="da-DK" dirty="0"/>
              <a:t>En RFID-tag</a:t>
            </a:r>
          </a:p>
          <a:p>
            <a:pPr marL="342900" indent="-342900">
              <a:buAutoNum type="arabicParenR"/>
            </a:pPr>
            <a:r>
              <a:rPr lang="da-DK" dirty="0"/>
              <a:t>En RFID-læser </a:t>
            </a:r>
          </a:p>
          <a:p>
            <a:pPr marL="342900" indent="-342900">
              <a:buAutoNum type="arabicParenR"/>
            </a:pPr>
            <a:r>
              <a:rPr lang="da-DK" dirty="0"/>
              <a:t>En database eller software til behandling af de indsamlede data.</a:t>
            </a:r>
          </a:p>
        </p:txBody>
      </p:sp>
      <p:sp>
        <p:nvSpPr>
          <p:cNvPr id="2" name="Titel 1">
            <a:extLst>
              <a:ext uri="{FF2B5EF4-FFF2-40B4-BE49-F238E27FC236}">
                <a16:creationId xmlns:a16="http://schemas.microsoft.com/office/drawing/2014/main" id="{1D847562-CBC1-40C4-891B-4466901AF696}"/>
              </a:ext>
            </a:extLst>
          </p:cNvPr>
          <p:cNvSpPr>
            <a:spLocks noGrp="1"/>
          </p:cNvSpPr>
          <p:nvPr>
            <p:ph type="title"/>
          </p:nvPr>
        </p:nvSpPr>
        <p:spPr/>
        <p:txBody>
          <a:bodyPr/>
          <a:lstStyle/>
          <a:p>
            <a:r>
              <a:rPr lang="da-DK" dirty="0"/>
              <a:t>RFID</a:t>
            </a:r>
            <a:br>
              <a:rPr lang="da-DK" dirty="0"/>
            </a:br>
            <a:endParaRPr lang="da-DK" dirty="0"/>
          </a:p>
        </p:txBody>
      </p:sp>
      <p:pic>
        <p:nvPicPr>
          <p:cNvPr id="4" name="Billede 3">
            <a:extLst>
              <a:ext uri="{FF2B5EF4-FFF2-40B4-BE49-F238E27FC236}">
                <a16:creationId xmlns:a16="http://schemas.microsoft.com/office/drawing/2014/main" id="{DBA8BE75-D371-4CDA-8AC6-CBE6315736CE}"/>
              </a:ext>
            </a:extLst>
          </p:cNvPr>
          <p:cNvPicPr>
            <a:picLocks noChangeAspect="1"/>
          </p:cNvPicPr>
          <p:nvPr/>
        </p:nvPicPr>
        <p:blipFill>
          <a:blip r:embed="rId2"/>
          <a:stretch>
            <a:fillRect/>
          </a:stretch>
        </p:blipFill>
        <p:spPr>
          <a:xfrm>
            <a:off x="-15585" y="3821391"/>
            <a:ext cx="3036609" cy="3036609"/>
          </a:xfrm>
          <a:prstGeom prst="rect">
            <a:avLst/>
          </a:prstGeom>
        </p:spPr>
      </p:pic>
    </p:spTree>
    <p:extLst>
      <p:ext uri="{BB962C8B-B14F-4D97-AF65-F5344CB8AC3E}">
        <p14:creationId xmlns:p14="http://schemas.microsoft.com/office/powerpoint/2010/main" val="322917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0F3007F9-D151-436D-AAF1-049B561BB71E}"/>
              </a:ext>
            </a:extLst>
          </p:cNvPr>
          <p:cNvSpPr>
            <a:spLocks noGrp="1"/>
          </p:cNvSpPr>
          <p:nvPr>
            <p:ph type="body" sz="quarter" idx="17"/>
          </p:nvPr>
        </p:nvSpPr>
        <p:spPr/>
        <p:txBody>
          <a:bodyPr/>
          <a:lstStyle/>
          <a:p>
            <a:r>
              <a:rPr lang="da-DK" dirty="0">
                <a:hlinkClick r:id="rId2"/>
              </a:rPr>
              <a:t>Forskel på QR og RFID</a:t>
            </a:r>
            <a:endParaRPr lang="da-DK" dirty="0"/>
          </a:p>
          <a:p>
            <a:endParaRPr lang="da-DK" dirty="0"/>
          </a:p>
          <a:p>
            <a:r>
              <a:rPr lang="da-DK" dirty="0">
                <a:hlinkClick r:id="rId3"/>
              </a:rPr>
              <a:t>RFID Gate</a:t>
            </a:r>
            <a:endParaRPr lang="da-DK" dirty="0"/>
          </a:p>
          <a:p>
            <a:endParaRPr lang="da-DK" dirty="0"/>
          </a:p>
          <a:p>
            <a:r>
              <a:rPr lang="da-DK" dirty="0">
                <a:hlinkClick r:id="rId4"/>
              </a:rPr>
              <a:t>RFID gennem hele lagerprocessen</a:t>
            </a:r>
            <a:endParaRPr lang="da-DK" dirty="0"/>
          </a:p>
          <a:p>
            <a:endParaRPr lang="da-DK" dirty="0"/>
          </a:p>
          <a:p>
            <a:endParaRPr lang="da-DK" dirty="0"/>
          </a:p>
        </p:txBody>
      </p:sp>
      <p:sp>
        <p:nvSpPr>
          <p:cNvPr id="2" name="Titel 1">
            <a:extLst>
              <a:ext uri="{FF2B5EF4-FFF2-40B4-BE49-F238E27FC236}">
                <a16:creationId xmlns:a16="http://schemas.microsoft.com/office/drawing/2014/main" id="{1D847562-CBC1-40C4-891B-4466901AF696}"/>
              </a:ext>
            </a:extLst>
          </p:cNvPr>
          <p:cNvSpPr>
            <a:spLocks noGrp="1"/>
          </p:cNvSpPr>
          <p:nvPr>
            <p:ph type="title"/>
          </p:nvPr>
        </p:nvSpPr>
        <p:spPr/>
        <p:txBody>
          <a:bodyPr/>
          <a:lstStyle/>
          <a:p>
            <a:r>
              <a:rPr lang="da-DK" dirty="0"/>
              <a:t>Videoer</a:t>
            </a:r>
          </a:p>
        </p:txBody>
      </p:sp>
      <p:sp>
        <p:nvSpPr>
          <p:cNvPr id="3" name="Pladsholder til tekst 2">
            <a:extLst>
              <a:ext uri="{FF2B5EF4-FFF2-40B4-BE49-F238E27FC236}">
                <a16:creationId xmlns:a16="http://schemas.microsoft.com/office/drawing/2014/main" id="{9FB33ED6-0FDA-49BF-822D-0C9BF001CDD3}"/>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76484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17ABCA0-2BD9-4ADF-B5E8-90DAA97C328B}"/>
              </a:ext>
            </a:extLst>
          </p:cNvPr>
          <p:cNvSpPr>
            <a:spLocks noGrp="1"/>
          </p:cNvSpPr>
          <p:nvPr>
            <p:ph type="body" sz="quarter" idx="17"/>
          </p:nvPr>
        </p:nvSpPr>
        <p:spPr/>
        <p:txBody>
          <a:bodyPr/>
          <a:lstStyle/>
          <a:p>
            <a:r>
              <a:rPr lang="da-DK" dirty="0"/>
              <a:t>Diskuter hvor i kan se en anvendelse af RFID hos jeres virksomhed.</a:t>
            </a:r>
          </a:p>
          <a:p>
            <a:endParaRPr lang="da-DK" dirty="0"/>
          </a:p>
          <a:p>
            <a:r>
              <a:rPr lang="da-DK" dirty="0"/>
              <a:t>Tænk ind at i senere skal arbejde med en idé til forbedring som i kunne begynde at kortlægge allerede nu.</a:t>
            </a:r>
          </a:p>
          <a:p>
            <a:endParaRPr lang="da-DK" dirty="0"/>
          </a:p>
        </p:txBody>
      </p:sp>
      <p:sp>
        <p:nvSpPr>
          <p:cNvPr id="3" name="Titel 2">
            <a:extLst>
              <a:ext uri="{FF2B5EF4-FFF2-40B4-BE49-F238E27FC236}">
                <a16:creationId xmlns:a16="http://schemas.microsoft.com/office/drawing/2014/main" id="{87A6CCB4-8FD2-4082-860D-A506DE01AE34}"/>
              </a:ext>
            </a:extLst>
          </p:cNvPr>
          <p:cNvSpPr>
            <a:spLocks noGrp="1"/>
          </p:cNvSpPr>
          <p:nvPr>
            <p:ph type="title"/>
          </p:nvPr>
        </p:nvSpPr>
        <p:spPr/>
        <p:txBody>
          <a:bodyPr/>
          <a:lstStyle/>
          <a:p>
            <a:r>
              <a:rPr lang="da-DK" dirty="0"/>
              <a:t>Gruppe opgave</a:t>
            </a:r>
          </a:p>
        </p:txBody>
      </p:sp>
      <p:sp>
        <p:nvSpPr>
          <p:cNvPr id="4" name="Pladsholder til tekst 3">
            <a:extLst>
              <a:ext uri="{FF2B5EF4-FFF2-40B4-BE49-F238E27FC236}">
                <a16:creationId xmlns:a16="http://schemas.microsoft.com/office/drawing/2014/main" id="{E11253EF-0D0B-4CF1-838C-D6615E58C5BC}"/>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47483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C8689ED-CF5D-4334-826C-7029AD9E6EAC}"/>
              </a:ext>
            </a:extLst>
          </p:cNvPr>
          <p:cNvSpPr>
            <a:spLocks noGrp="1"/>
          </p:cNvSpPr>
          <p:nvPr>
            <p:ph type="body" sz="quarter" idx="17"/>
          </p:nvPr>
        </p:nvSpPr>
        <p:spPr>
          <a:xfrm>
            <a:off x="3258802" y="1371602"/>
            <a:ext cx="5556482" cy="5057477"/>
          </a:xfrm>
        </p:spPr>
        <p:txBody>
          <a:bodyPr/>
          <a:lstStyle/>
          <a:p>
            <a:r>
              <a:rPr lang="da-DK" dirty="0"/>
              <a:t>En RFID-tag er en enhed, der indeholder en mikrochip og en antenne. Den kan indeholde information som unik identifikation, produktinformation, serienummer og mere. </a:t>
            </a:r>
          </a:p>
          <a:p>
            <a:endParaRPr lang="da-DK" dirty="0"/>
          </a:p>
          <a:p>
            <a:r>
              <a:rPr lang="da-DK" dirty="0"/>
              <a:t>Der er to hovedtyper af RFID-tags:</a:t>
            </a:r>
          </a:p>
          <a:p>
            <a:endParaRPr lang="da-DK" dirty="0"/>
          </a:p>
          <a:p>
            <a:r>
              <a:rPr lang="da-DK" dirty="0"/>
              <a:t>1. Aktive tags: Disse tags har en indbygget strømkilde (batteri) og kan udsende signaler uafhængigt. De har typisk længere rækkevidde og kan bruges til at spore objekter på større afstande.</a:t>
            </a:r>
          </a:p>
          <a:p>
            <a:endParaRPr lang="da-DK" dirty="0"/>
          </a:p>
          <a:p>
            <a:r>
              <a:rPr lang="da-DK" dirty="0"/>
              <a:t>2. Passive tags: Disse tags trækker strøm fra den elektromagnetiske energi, der sendes af læseren. De har normalt kortere rækkevidde og bruges ofte til nærområdeapplikationer som inventarstyring.</a:t>
            </a:r>
          </a:p>
        </p:txBody>
      </p:sp>
      <p:sp>
        <p:nvSpPr>
          <p:cNvPr id="3" name="Titel 2">
            <a:extLst>
              <a:ext uri="{FF2B5EF4-FFF2-40B4-BE49-F238E27FC236}">
                <a16:creationId xmlns:a16="http://schemas.microsoft.com/office/drawing/2014/main" id="{06DD77EF-F9AC-48B1-ADD9-FDE2ABE0A135}"/>
              </a:ext>
            </a:extLst>
          </p:cNvPr>
          <p:cNvSpPr>
            <a:spLocks noGrp="1"/>
          </p:cNvSpPr>
          <p:nvPr>
            <p:ph type="title"/>
          </p:nvPr>
        </p:nvSpPr>
        <p:spPr/>
        <p:txBody>
          <a:bodyPr/>
          <a:lstStyle/>
          <a:p>
            <a:r>
              <a:rPr lang="da-DK" dirty="0"/>
              <a:t>RFID-tag</a:t>
            </a:r>
            <a:br>
              <a:rPr lang="da-DK" dirty="0"/>
            </a:br>
            <a:endParaRPr lang="da-DK" dirty="0"/>
          </a:p>
        </p:txBody>
      </p:sp>
      <p:pic>
        <p:nvPicPr>
          <p:cNvPr id="5" name="Billede 4">
            <a:extLst>
              <a:ext uri="{FF2B5EF4-FFF2-40B4-BE49-F238E27FC236}">
                <a16:creationId xmlns:a16="http://schemas.microsoft.com/office/drawing/2014/main" id="{7F13A001-8076-43B9-B0A6-D8E72409F07A}"/>
              </a:ext>
            </a:extLst>
          </p:cNvPr>
          <p:cNvPicPr>
            <a:picLocks noChangeAspect="1"/>
          </p:cNvPicPr>
          <p:nvPr/>
        </p:nvPicPr>
        <p:blipFill>
          <a:blip r:embed="rId2"/>
          <a:stretch>
            <a:fillRect/>
          </a:stretch>
        </p:blipFill>
        <p:spPr>
          <a:xfrm>
            <a:off x="0" y="4823263"/>
            <a:ext cx="3016578" cy="2034737"/>
          </a:xfrm>
          <a:prstGeom prst="rect">
            <a:avLst/>
          </a:prstGeom>
        </p:spPr>
      </p:pic>
    </p:spTree>
    <p:extLst>
      <p:ext uri="{BB962C8B-B14F-4D97-AF65-F5344CB8AC3E}">
        <p14:creationId xmlns:p14="http://schemas.microsoft.com/office/powerpoint/2010/main" val="15657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F076AF2-4142-4010-AE9E-77B83EBBCCFD}"/>
              </a:ext>
            </a:extLst>
          </p:cNvPr>
          <p:cNvSpPr>
            <a:spLocks noGrp="1"/>
          </p:cNvSpPr>
          <p:nvPr>
            <p:ph type="body" sz="quarter" idx="17"/>
          </p:nvPr>
        </p:nvSpPr>
        <p:spPr/>
        <p:txBody>
          <a:bodyPr/>
          <a:lstStyle/>
          <a:p>
            <a:r>
              <a:rPr lang="da-DK" dirty="0"/>
              <a:t>En RFID-læser eller -skriveenhed er en enhed, der udsender radiobølger til at aktivere RFID-tagene og læse eller skrive data til dem. Læseren kommunikerer med tagene ved at opfange de radiobølger, de reflekterer tilbage.</a:t>
            </a:r>
          </a:p>
        </p:txBody>
      </p:sp>
      <p:sp>
        <p:nvSpPr>
          <p:cNvPr id="3" name="Titel 2">
            <a:extLst>
              <a:ext uri="{FF2B5EF4-FFF2-40B4-BE49-F238E27FC236}">
                <a16:creationId xmlns:a16="http://schemas.microsoft.com/office/drawing/2014/main" id="{5D14E1FE-8BA1-4941-A9B7-6EE5DDC21C79}"/>
              </a:ext>
            </a:extLst>
          </p:cNvPr>
          <p:cNvSpPr>
            <a:spLocks noGrp="1"/>
          </p:cNvSpPr>
          <p:nvPr>
            <p:ph type="title"/>
          </p:nvPr>
        </p:nvSpPr>
        <p:spPr/>
        <p:txBody>
          <a:bodyPr/>
          <a:lstStyle/>
          <a:p>
            <a:r>
              <a:rPr lang="da-DK" dirty="0"/>
              <a:t>RFID-læser</a:t>
            </a:r>
            <a:br>
              <a:rPr lang="da-DK" dirty="0"/>
            </a:br>
            <a:endParaRPr lang="da-DK" dirty="0"/>
          </a:p>
        </p:txBody>
      </p:sp>
      <p:pic>
        <p:nvPicPr>
          <p:cNvPr id="5" name="Billede 4">
            <a:extLst>
              <a:ext uri="{FF2B5EF4-FFF2-40B4-BE49-F238E27FC236}">
                <a16:creationId xmlns:a16="http://schemas.microsoft.com/office/drawing/2014/main" id="{E19AE4C6-AD96-483F-8C37-DA1553706DF4}"/>
              </a:ext>
            </a:extLst>
          </p:cNvPr>
          <p:cNvPicPr>
            <a:picLocks noChangeAspect="1"/>
          </p:cNvPicPr>
          <p:nvPr/>
        </p:nvPicPr>
        <p:blipFill>
          <a:blip r:embed="rId2"/>
          <a:stretch>
            <a:fillRect/>
          </a:stretch>
        </p:blipFill>
        <p:spPr>
          <a:xfrm>
            <a:off x="0" y="5100184"/>
            <a:ext cx="3016577" cy="1757816"/>
          </a:xfrm>
          <a:prstGeom prst="rect">
            <a:avLst/>
          </a:prstGeom>
        </p:spPr>
      </p:pic>
    </p:spTree>
    <p:extLst>
      <p:ext uri="{BB962C8B-B14F-4D97-AF65-F5344CB8AC3E}">
        <p14:creationId xmlns:p14="http://schemas.microsoft.com/office/powerpoint/2010/main" val="45485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673DCC2-5AAE-45B9-8598-37A41D002476}"/>
              </a:ext>
            </a:extLst>
          </p:cNvPr>
          <p:cNvSpPr>
            <a:spLocks noGrp="1"/>
          </p:cNvSpPr>
          <p:nvPr>
            <p:ph type="body" sz="quarter" idx="17"/>
          </p:nvPr>
        </p:nvSpPr>
        <p:spPr/>
        <p:txBody>
          <a:bodyPr/>
          <a:lstStyle/>
          <a:p>
            <a:r>
              <a:rPr lang="da-DK" dirty="0"/>
              <a:t>RFID-systemer opererer på forskellige frekvenser afhængigt af deres anvendelsesområde. De mest almindelige frekvensområder inkluderer:</a:t>
            </a:r>
          </a:p>
          <a:p>
            <a:endParaRPr lang="da-DK" dirty="0"/>
          </a:p>
          <a:p>
            <a:r>
              <a:rPr lang="da-DK" dirty="0"/>
              <a:t>- LF (Low </a:t>
            </a:r>
            <a:r>
              <a:rPr lang="da-DK" dirty="0" err="1"/>
              <a:t>Frequency</a:t>
            </a:r>
            <a:r>
              <a:rPr lang="da-DK" dirty="0"/>
              <a:t>): 125 kHz og 134 kHz</a:t>
            </a:r>
          </a:p>
          <a:p>
            <a:r>
              <a:rPr lang="da-DK" dirty="0"/>
              <a:t>- HF (High </a:t>
            </a:r>
            <a:r>
              <a:rPr lang="da-DK" dirty="0" err="1"/>
              <a:t>Frequency</a:t>
            </a:r>
            <a:r>
              <a:rPr lang="da-DK" dirty="0"/>
              <a:t>): 13,56 MHz</a:t>
            </a:r>
          </a:p>
          <a:p>
            <a:r>
              <a:rPr lang="da-DK" dirty="0"/>
              <a:t>- UHF (</a:t>
            </a:r>
            <a:r>
              <a:rPr lang="da-DK" dirty="0" err="1"/>
              <a:t>Ultra</a:t>
            </a:r>
            <a:r>
              <a:rPr lang="da-DK" dirty="0"/>
              <a:t> High </a:t>
            </a:r>
            <a:r>
              <a:rPr lang="da-DK" dirty="0" err="1"/>
              <a:t>Frequency</a:t>
            </a:r>
            <a:r>
              <a:rPr lang="da-DK" dirty="0"/>
              <a:t>): 860-960 MHz</a:t>
            </a:r>
          </a:p>
          <a:p>
            <a:r>
              <a:rPr lang="da-DK" dirty="0"/>
              <a:t>- </a:t>
            </a:r>
            <a:r>
              <a:rPr lang="da-DK" dirty="0" err="1"/>
              <a:t>Microwave</a:t>
            </a:r>
            <a:r>
              <a:rPr lang="da-DK" dirty="0"/>
              <a:t>: 2,45 GHz</a:t>
            </a:r>
          </a:p>
          <a:p>
            <a:endParaRPr lang="da-DK" dirty="0"/>
          </a:p>
          <a:p>
            <a:r>
              <a:rPr lang="da-DK" dirty="0"/>
              <a:t>Hver frekvens har sine egne fordele og ulemper, såsom rækkevidde, interferens og dataoverførselshastighed – se næste slide.</a:t>
            </a:r>
          </a:p>
        </p:txBody>
      </p:sp>
      <p:sp>
        <p:nvSpPr>
          <p:cNvPr id="3" name="Titel 2">
            <a:extLst>
              <a:ext uri="{FF2B5EF4-FFF2-40B4-BE49-F238E27FC236}">
                <a16:creationId xmlns:a16="http://schemas.microsoft.com/office/drawing/2014/main" id="{AA346BD6-16A1-49D1-9F6D-CD06EE55A8BF}"/>
              </a:ext>
            </a:extLst>
          </p:cNvPr>
          <p:cNvSpPr>
            <a:spLocks noGrp="1"/>
          </p:cNvSpPr>
          <p:nvPr>
            <p:ph type="title"/>
          </p:nvPr>
        </p:nvSpPr>
        <p:spPr/>
        <p:txBody>
          <a:bodyPr/>
          <a:lstStyle/>
          <a:p>
            <a:r>
              <a:rPr lang="da-DK" dirty="0"/>
              <a:t>RFID-frekvenser</a:t>
            </a:r>
            <a:br>
              <a:rPr lang="da-DK" dirty="0"/>
            </a:br>
            <a:endParaRPr lang="da-DK" dirty="0"/>
          </a:p>
        </p:txBody>
      </p:sp>
      <p:sp>
        <p:nvSpPr>
          <p:cNvPr id="4" name="Pladsholder til tekst 3">
            <a:extLst>
              <a:ext uri="{FF2B5EF4-FFF2-40B4-BE49-F238E27FC236}">
                <a16:creationId xmlns:a16="http://schemas.microsoft.com/office/drawing/2014/main" id="{168E4E63-A70C-4C2E-952A-0B727A710AF5}"/>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53571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18672FFF-9D79-4CCA-95F2-796BFF69FEA0}"/>
              </a:ext>
            </a:extLst>
          </p:cNvPr>
          <p:cNvPicPr>
            <a:picLocks noChangeAspect="1"/>
          </p:cNvPicPr>
          <p:nvPr/>
        </p:nvPicPr>
        <p:blipFill>
          <a:blip r:embed="rId2"/>
          <a:stretch>
            <a:fillRect/>
          </a:stretch>
        </p:blipFill>
        <p:spPr>
          <a:xfrm>
            <a:off x="3258802" y="2414214"/>
            <a:ext cx="5556482" cy="2931312"/>
          </a:xfrm>
          <a:prstGeom prst="rect">
            <a:avLst/>
          </a:prstGeom>
        </p:spPr>
      </p:pic>
      <p:sp>
        <p:nvSpPr>
          <p:cNvPr id="2" name="Pladsholder til tekst 1">
            <a:extLst>
              <a:ext uri="{FF2B5EF4-FFF2-40B4-BE49-F238E27FC236}">
                <a16:creationId xmlns:a16="http://schemas.microsoft.com/office/drawing/2014/main" id="{679EBF5C-1B13-4DFD-9053-0595777A72F4}"/>
              </a:ext>
            </a:extLst>
          </p:cNvPr>
          <p:cNvSpPr>
            <a:spLocks noGrp="1"/>
          </p:cNvSpPr>
          <p:nvPr>
            <p:ph type="body" sz="quarter" idx="17"/>
          </p:nvPr>
        </p:nvSpPr>
        <p:spPr/>
        <p:txBody>
          <a:bodyPr/>
          <a:lstStyle/>
          <a:p>
            <a:r>
              <a:rPr lang="da-DK" dirty="0"/>
              <a:t>Detaljer over frekvenser</a:t>
            </a:r>
          </a:p>
        </p:txBody>
      </p:sp>
      <p:sp>
        <p:nvSpPr>
          <p:cNvPr id="3" name="Titel 2">
            <a:extLst>
              <a:ext uri="{FF2B5EF4-FFF2-40B4-BE49-F238E27FC236}">
                <a16:creationId xmlns:a16="http://schemas.microsoft.com/office/drawing/2014/main" id="{0DB5BA8A-5022-4CC8-B4F0-F953494507A8}"/>
              </a:ext>
            </a:extLst>
          </p:cNvPr>
          <p:cNvSpPr>
            <a:spLocks noGrp="1"/>
          </p:cNvSpPr>
          <p:nvPr>
            <p:ph type="title"/>
          </p:nvPr>
        </p:nvSpPr>
        <p:spPr/>
        <p:txBody>
          <a:bodyPr/>
          <a:lstStyle/>
          <a:p>
            <a:br>
              <a:rPr lang="da-DK" dirty="0"/>
            </a:br>
            <a:br>
              <a:rPr lang="da-DK" dirty="0"/>
            </a:br>
            <a:br>
              <a:rPr lang="da-DK" dirty="0"/>
            </a:br>
            <a:r>
              <a:rPr lang="da-DK" dirty="0"/>
              <a:t>Frekvens        </a:t>
            </a:r>
            <a:br>
              <a:rPr lang="da-DK" dirty="0"/>
            </a:br>
            <a:endParaRPr lang="da-DK" dirty="0"/>
          </a:p>
        </p:txBody>
      </p:sp>
      <p:pic>
        <p:nvPicPr>
          <p:cNvPr id="6" name="Billede 5">
            <a:extLst>
              <a:ext uri="{FF2B5EF4-FFF2-40B4-BE49-F238E27FC236}">
                <a16:creationId xmlns:a16="http://schemas.microsoft.com/office/drawing/2014/main" id="{1866F51C-A712-4150-AE1B-BD595E556BAA}"/>
              </a:ext>
            </a:extLst>
          </p:cNvPr>
          <p:cNvPicPr>
            <a:picLocks noChangeAspect="1"/>
          </p:cNvPicPr>
          <p:nvPr/>
        </p:nvPicPr>
        <p:blipFill>
          <a:blip r:embed="rId3"/>
          <a:stretch>
            <a:fillRect/>
          </a:stretch>
        </p:blipFill>
        <p:spPr>
          <a:xfrm>
            <a:off x="-1" y="4901938"/>
            <a:ext cx="3054407" cy="2005879"/>
          </a:xfrm>
          <a:prstGeom prst="rect">
            <a:avLst/>
          </a:prstGeom>
        </p:spPr>
      </p:pic>
    </p:spTree>
    <p:extLst>
      <p:ext uri="{BB962C8B-B14F-4D97-AF65-F5344CB8AC3E}">
        <p14:creationId xmlns:p14="http://schemas.microsoft.com/office/powerpoint/2010/main" val="366555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A9E4BB5-CA52-4222-A01F-B42D295D836C}"/>
              </a:ext>
            </a:extLst>
          </p:cNvPr>
          <p:cNvSpPr>
            <a:spLocks noGrp="1"/>
          </p:cNvSpPr>
          <p:nvPr>
            <p:ph type="body" sz="quarter" idx="17"/>
          </p:nvPr>
        </p:nvSpPr>
        <p:spPr/>
        <p:txBody>
          <a:bodyPr/>
          <a:lstStyle/>
          <a:p>
            <a:r>
              <a:rPr lang="da-DK" dirty="0"/>
              <a:t>RFID har en bred vifte af anvendelser på tværs af forskellige industrier:</a:t>
            </a:r>
          </a:p>
          <a:p>
            <a:endParaRPr lang="da-DK" dirty="0"/>
          </a:p>
          <a:p>
            <a:r>
              <a:rPr lang="da-DK" dirty="0"/>
              <a:t>1. Logistik og forsyningskæde: RFID bruges til at spore varer i realtid gennem hele forsyningskæden, hvilket forbedrer sporbarheden og reducerer tab og fejl.</a:t>
            </a:r>
          </a:p>
          <a:p>
            <a:endParaRPr lang="da-DK" dirty="0"/>
          </a:p>
          <a:p>
            <a:r>
              <a:rPr lang="da-DK" dirty="0"/>
              <a:t>2. Detailhandel: RFID kan hjælpe med at opretholde lagerstyring, forhindre tyveri og forbedre kundeoplevelsen ved at muliggøre hurtigere kasseafvikling og automatisk genkendelse af produkter.</a:t>
            </a:r>
          </a:p>
          <a:p>
            <a:endParaRPr lang="da-DK" dirty="0"/>
          </a:p>
          <a:p>
            <a:r>
              <a:rPr lang="da-DK" dirty="0"/>
              <a:t>3. Transport og billetsystemer: RFID anvendes til elektronisk vejafgift, adgangskontrol til offentlig transport og parkering.</a:t>
            </a:r>
          </a:p>
          <a:p>
            <a:endParaRPr lang="da-DK" dirty="0"/>
          </a:p>
          <a:p>
            <a:endParaRPr lang="da-DK" dirty="0"/>
          </a:p>
          <a:p>
            <a:endParaRPr lang="da-DK" dirty="0"/>
          </a:p>
        </p:txBody>
      </p:sp>
      <p:sp>
        <p:nvSpPr>
          <p:cNvPr id="3" name="Titel 2">
            <a:extLst>
              <a:ext uri="{FF2B5EF4-FFF2-40B4-BE49-F238E27FC236}">
                <a16:creationId xmlns:a16="http://schemas.microsoft.com/office/drawing/2014/main" id="{24D70FD5-F96D-4718-9276-64C85B507550}"/>
              </a:ext>
            </a:extLst>
          </p:cNvPr>
          <p:cNvSpPr>
            <a:spLocks noGrp="1"/>
          </p:cNvSpPr>
          <p:nvPr>
            <p:ph type="title"/>
          </p:nvPr>
        </p:nvSpPr>
        <p:spPr>
          <a:xfrm>
            <a:off x="637200" y="907200"/>
            <a:ext cx="2360523" cy="1507014"/>
          </a:xfrm>
        </p:spPr>
        <p:txBody>
          <a:bodyPr/>
          <a:lstStyle/>
          <a:p>
            <a:r>
              <a:rPr lang="da-DK" dirty="0"/>
              <a:t>Anvendelser af RFID</a:t>
            </a:r>
            <a:br>
              <a:rPr lang="da-DK" dirty="0"/>
            </a:br>
            <a:endParaRPr lang="da-DK" dirty="0"/>
          </a:p>
        </p:txBody>
      </p:sp>
      <p:pic>
        <p:nvPicPr>
          <p:cNvPr id="5" name="Billede 4">
            <a:extLst>
              <a:ext uri="{FF2B5EF4-FFF2-40B4-BE49-F238E27FC236}">
                <a16:creationId xmlns:a16="http://schemas.microsoft.com/office/drawing/2014/main" id="{FB4DC277-90A5-4376-A5DF-8577E46E247F}"/>
              </a:ext>
            </a:extLst>
          </p:cNvPr>
          <p:cNvPicPr>
            <a:picLocks noChangeAspect="1"/>
          </p:cNvPicPr>
          <p:nvPr/>
        </p:nvPicPr>
        <p:blipFill>
          <a:blip r:embed="rId2"/>
          <a:stretch>
            <a:fillRect/>
          </a:stretch>
        </p:blipFill>
        <p:spPr>
          <a:xfrm>
            <a:off x="0" y="5222449"/>
            <a:ext cx="3023291" cy="1635551"/>
          </a:xfrm>
          <a:prstGeom prst="rect">
            <a:avLst/>
          </a:prstGeom>
        </p:spPr>
      </p:pic>
    </p:spTree>
    <p:extLst>
      <p:ext uri="{BB962C8B-B14F-4D97-AF65-F5344CB8AC3E}">
        <p14:creationId xmlns:p14="http://schemas.microsoft.com/office/powerpoint/2010/main" val="461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F215943-A553-4C00-BF88-9D1DB5B2E3CE}"/>
              </a:ext>
            </a:extLst>
          </p:cNvPr>
          <p:cNvSpPr>
            <a:spLocks noGrp="1"/>
          </p:cNvSpPr>
          <p:nvPr>
            <p:ph type="body" sz="quarter" idx="17"/>
          </p:nvPr>
        </p:nvSpPr>
        <p:spPr/>
        <p:txBody>
          <a:bodyPr/>
          <a:lstStyle/>
          <a:p>
            <a:pPr lvl="1"/>
            <a:r>
              <a:rPr lang="da-DK" dirty="0"/>
              <a:t>Hurtig og ikke-kontaktbaseret identifikation.</a:t>
            </a:r>
          </a:p>
          <a:p>
            <a:pPr lvl="1"/>
            <a:endParaRPr lang="da-DK" dirty="0"/>
          </a:p>
          <a:p>
            <a:pPr lvl="1"/>
            <a:r>
              <a:rPr lang="da-DK" dirty="0"/>
              <a:t>Effektivitetsforbedring i forsyningskæden og processer.</a:t>
            </a:r>
          </a:p>
          <a:p>
            <a:pPr lvl="1"/>
            <a:endParaRPr lang="da-DK" dirty="0"/>
          </a:p>
          <a:p>
            <a:pPr lvl="1"/>
            <a:r>
              <a:rPr lang="da-DK" dirty="0"/>
              <a:t>Mulighed for realtidsdataindsamling.</a:t>
            </a:r>
          </a:p>
        </p:txBody>
      </p:sp>
      <p:sp>
        <p:nvSpPr>
          <p:cNvPr id="3" name="Titel 2">
            <a:extLst>
              <a:ext uri="{FF2B5EF4-FFF2-40B4-BE49-F238E27FC236}">
                <a16:creationId xmlns:a16="http://schemas.microsoft.com/office/drawing/2014/main" id="{564870E7-3924-4EC8-B79D-29CA68D4BEF6}"/>
              </a:ext>
            </a:extLst>
          </p:cNvPr>
          <p:cNvSpPr>
            <a:spLocks noGrp="1"/>
          </p:cNvSpPr>
          <p:nvPr>
            <p:ph type="title"/>
          </p:nvPr>
        </p:nvSpPr>
        <p:spPr/>
        <p:txBody>
          <a:bodyPr/>
          <a:lstStyle/>
          <a:p>
            <a:r>
              <a:rPr lang="da-DK" dirty="0"/>
              <a:t>Fordele ved RFID</a:t>
            </a:r>
            <a:br>
              <a:rPr lang="da-DK" dirty="0"/>
            </a:br>
            <a:r>
              <a:rPr lang="da-DK" dirty="0"/>
              <a:t> </a:t>
            </a:r>
          </a:p>
        </p:txBody>
      </p:sp>
      <p:sp>
        <p:nvSpPr>
          <p:cNvPr id="4" name="Pladsholder til tekst 3">
            <a:extLst>
              <a:ext uri="{FF2B5EF4-FFF2-40B4-BE49-F238E27FC236}">
                <a16:creationId xmlns:a16="http://schemas.microsoft.com/office/drawing/2014/main" id="{245CE37E-3712-489F-862A-B4E95439BB81}"/>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52284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5AB477CE-DCEE-4FBC-9D63-BF91368A99E2}"/>
              </a:ext>
            </a:extLst>
          </p:cNvPr>
          <p:cNvSpPr>
            <a:spLocks noGrp="1"/>
          </p:cNvSpPr>
          <p:nvPr>
            <p:ph type="body" sz="quarter" idx="17"/>
          </p:nvPr>
        </p:nvSpPr>
        <p:spPr/>
        <p:txBody>
          <a:bodyPr/>
          <a:lstStyle/>
          <a:p>
            <a:pPr lvl="1"/>
            <a:r>
              <a:rPr lang="da-DK" dirty="0"/>
              <a:t>Omkostninger ved implementering af RFID-systemer.</a:t>
            </a:r>
          </a:p>
          <a:p>
            <a:pPr lvl="1"/>
            <a:endParaRPr lang="da-DK" dirty="0"/>
          </a:p>
          <a:p>
            <a:pPr lvl="1"/>
            <a:r>
              <a:rPr lang="da-DK" dirty="0"/>
              <a:t>Sikkerhedsrisici som dataaflytning og </a:t>
            </a:r>
            <a:r>
              <a:rPr lang="da-DK" dirty="0">
                <a:hlinkClick r:id="rId2"/>
              </a:rPr>
              <a:t>spoofing</a:t>
            </a:r>
            <a:r>
              <a:rPr lang="da-DK" dirty="0"/>
              <a:t>.</a:t>
            </a:r>
          </a:p>
          <a:p>
            <a:pPr lvl="1"/>
            <a:endParaRPr lang="da-DK" dirty="0"/>
          </a:p>
          <a:p>
            <a:pPr lvl="1"/>
            <a:r>
              <a:rPr lang="da-DK" dirty="0"/>
              <a:t>Interferens med omgivelserne, især ved højere frekvenser.</a:t>
            </a:r>
          </a:p>
        </p:txBody>
      </p:sp>
      <p:sp>
        <p:nvSpPr>
          <p:cNvPr id="3" name="Titel 2">
            <a:extLst>
              <a:ext uri="{FF2B5EF4-FFF2-40B4-BE49-F238E27FC236}">
                <a16:creationId xmlns:a16="http://schemas.microsoft.com/office/drawing/2014/main" id="{B818632B-54E8-4C68-A29B-22C2A72A84B1}"/>
              </a:ext>
            </a:extLst>
          </p:cNvPr>
          <p:cNvSpPr>
            <a:spLocks noGrp="1"/>
          </p:cNvSpPr>
          <p:nvPr>
            <p:ph type="title"/>
          </p:nvPr>
        </p:nvSpPr>
        <p:spPr/>
        <p:txBody>
          <a:bodyPr/>
          <a:lstStyle/>
          <a:p>
            <a:r>
              <a:rPr lang="da-DK" dirty="0"/>
              <a:t>Ulemper </a:t>
            </a:r>
            <a:br>
              <a:rPr lang="da-DK" dirty="0"/>
            </a:br>
            <a:r>
              <a:rPr lang="da-DK" dirty="0"/>
              <a:t>ved RFID</a:t>
            </a:r>
            <a:br>
              <a:rPr lang="da-DK" dirty="0"/>
            </a:br>
            <a:endParaRPr lang="da-DK" dirty="0"/>
          </a:p>
        </p:txBody>
      </p:sp>
      <p:sp>
        <p:nvSpPr>
          <p:cNvPr id="4" name="Pladsholder til tekst 3">
            <a:extLst>
              <a:ext uri="{FF2B5EF4-FFF2-40B4-BE49-F238E27FC236}">
                <a16:creationId xmlns:a16="http://schemas.microsoft.com/office/drawing/2014/main" id="{D8748A83-7B82-4685-90E5-7E96CA715FF9}"/>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358496528"/>
      </p:ext>
    </p:extLst>
  </p:cSld>
  <p:clrMapOvr>
    <a:masterClrMapping/>
  </p:clrMapOvr>
</p:sld>
</file>

<file path=ppt/theme/theme1.xml><?xml version="1.0" encoding="utf-8"?>
<a:theme xmlns:a="http://schemas.openxmlformats.org/drawingml/2006/main" name="Office-tema">
  <a:themeElements>
    <a:clrScheme name="Learnmark Efteruddannelse">
      <a:dk1>
        <a:sysClr val="windowText" lastClr="000000"/>
      </a:dk1>
      <a:lt1>
        <a:sysClr val="window" lastClr="FFFFFF"/>
      </a:lt1>
      <a:dk2>
        <a:srgbClr val="E74929"/>
      </a:dk2>
      <a:lt2>
        <a:srgbClr val="22395A"/>
      </a:lt2>
      <a:accent1>
        <a:srgbClr val="97D5F0"/>
      </a:accent1>
      <a:accent2>
        <a:srgbClr val="F7B8B6"/>
      </a:accent2>
      <a:accent3>
        <a:srgbClr val="ED6C32"/>
      </a:accent3>
      <a:accent4>
        <a:srgbClr val="F4AB6B"/>
      </a:accent4>
      <a:accent5>
        <a:srgbClr val="F2BF00"/>
      </a:accent5>
      <a:accent6>
        <a:srgbClr val="F8E59A"/>
      </a:accent6>
      <a:hlink>
        <a:srgbClr val="000000"/>
      </a:hlink>
      <a:folHlink>
        <a:srgbClr val="000000"/>
      </a:folHlink>
    </a:clrScheme>
    <a:fontScheme name="Learnmark Horsens">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ede87d7-6713-4528-985e-a4c8f99c0299" xsi:nil="true"/>
    <lcf76f155ced4ddcb4097134ff3c332f xmlns="f308ca9e-7957-4be0-bc83-2cbed0351d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F95D44B6093845AD8762951132AF3C" ma:contentTypeVersion="17" ma:contentTypeDescription="Create a new document." ma:contentTypeScope="" ma:versionID="e0e2b156809d481a3b2240f12cb68f3e">
  <xsd:schema xmlns:xsd="http://www.w3.org/2001/XMLSchema" xmlns:xs="http://www.w3.org/2001/XMLSchema" xmlns:p="http://schemas.microsoft.com/office/2006/metadata/properties" xmlns:ns1="http://schemas.microsoft.com/sharepoint/v3" xmlns:ns2="f308ca9e-7957-4be0-bc83-2cbed0351d74" xmlns:ns3="aede87d7-6713-4528-985e-a4c8f99c0299" targetNamespace="http://schemas.microsoft.com/office/2006/metadata/properties" ma:root="true" ma:fieldsID="7c286a327b260bb68b6d72306cbd2a75" ns1:_="" ns2:_="" ns3:_="">
    <xsd:import namespace="http://schemas.microsoft.com/sharepoint/v3"/>
    <xsd:import namespace="f308ca9e-7957-4be0-bc83-2cbed0351d74"/>
    <xsd:import namespace="aede87d7-6713-4528-985e-a4c8f99c029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08ca9e-7957-4be0-bc83-2cbed0351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273e385-a8b0-4d51-8803-6e97695cb93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de87d7-6713-4528-985e-a4c8f99c02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1d9d718-be08-4958-b1f0-f957bbd4cef6}" ma:internalName="TaxCatchAll" ma:showField="CatchAllData" ma:web="aede87d7-6713-4528-985e-a4c8f99c02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419A97-6F69-4098-B0A3-4A8DADAF9FD1}">
  <ds:schemaRefs>
    <ds:schemaRef ds:uri="http://schemas.microsoft.com/sharepoint/v3/contenttype/forms"/>
  </ds:schemaRefs>
</ds:datastoreItem>
</file>

<file path=customXml/itemProps2.xml><?xml version="1.0" encoding="utf-8"?>
<ds:datastoreItem xmlns:ds="http://schemas.openxmlformats.org/officeDocument/2006/customXml" ds:itemID="{EE4986A8-5F56-4189-96A4-60B3EDC8D261}">
  <ds:schemaRefs>
    <ds:schemaRef ds:uri="http://schemas.microsoft.com/office/2006/metadata/properties"/>
    <ds:schemaRef ds:uri="aede87d7-6713-4528-985e-a4c8f99c0299"/>
    <ds:schemaRef ds:uri="http://schemas.microsoft.com/office/2006/documentManagement/types"/>
    <ds:schemaRef ds:uri="http://purl.org/dc/elements/1.1/"/>
    <ds:schemaRef ds:uri="http://schemas.microsoft.com/sharepoint/v3"/>
    <ds:schemaRef ds:uri="http://www.w3.org/XML/1998/namespace"/>
    <ds:schemaRef ds:uri="http://purl.org/dc/terms/"/>
    <ds:schemaRef ds:uri="http://schemas.microsoft.com/office/infopath/2007/PartnerControls"/>
    <ds:schemaRef ds:uri="http://schemas.openxmlformats.org/package/2006/metadata/core-properties"/>
    <ds:schemaRef ds:uri="f308ca9e-7957-4be0-bc83-2cbed0351d74"/>
    <ds:schemaRef ds:uri="http://purl.org/dc/dcmitype/"/>
  </ds:schemaRefs>
</ds:datastoreItem>
</file>

<file path=customXml/itemProps3.xml><?xml version="1.0" encoding="utf-8"?>
<ds:datastoreItem xmlns:ds="http://schemas.openxmlformats.org/officeDocument/2006/customXml" ds:itemID="{395C70B6-B005-44B5-BED1-6FCE82D94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08ca9e-7957-4be0-bc83-2cbed0351d74"/>
    <ds:schemaRef ds:uri="aede87d7-6713-4528-985e-a4c8f99c02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4612</TotalTime>
  <Words>903</Words>
  <Application>Microsoft Office PowerPoint</Application>
  <PresentationFormat>Skærmshow (4:3)</PresentationFormat>
  <Paragraphs>102</Paragraphs>
  <Slides>21</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21</vt:i4>
      </vt:variant>
    </vt:vector>
  </HeadingPairs>
  <TitlesOfParts>
    <vt:vector size="26" baseType="lpstr">
      <vt:lpstr>Arial</vt:lpstr>
      <vt:lpstr>Calibri</vt:lpstr>
      <vt:lpstr>DR Publik SemiBold</vt:lpstr>
      <vt:lpstr>Verdana</vt:lpstr>
      <vt:lpstr>Office-tema</vt:lpstr>
      <vt:lpstr>PowerPoint-præsentation</vt:lpstr>
      <vt:lpstr>RFID </vt:lpstr>
      <vt:lpstr>RFID-tag </vt:lpstr>
      <vt:lpstr>RFID-læser </vt:lpstr>
      <vt:lpstr>RFID-frekvenser </vt:lpstr>
      <vt:lpstr>   Frekvens         </vt:lpstr>
      <vt:lpstr>Anvendelser af RFID </vt:lpstr>
      <vt:lpstr>Fordele ved RFID  </vt:lpstr>
      <vt:lpstr>Ulemper  ved RFID </vt:lpstr>
      <vt:lpstr>Anvendelse af RFID </vt:lpstr>
      <vt:lpstr>Overvågning af forsyningskæde </vt:lpstr>
      <vt:lpstr>Lagerstyring </vt:lpstr>
      <vt:lpstr>Hurtigere plukning og pakning</vt:lpstr>
      <vt:lpstr>Just-in-Time Leverancer </vt:lpstr>
      <vt:lpstr>Tyveri-forebyggelse </vt:lpstr>
      <vt:lpstr>Batchsporing og kvalitetskontrol</vt:lpstr>
      <vt:lpstr>Returneret varehåndtering </vt:lpstr>
      <vt:lpstr>Dataanalyse og optimering</vt:lpstr>
      <vt:lpstr>Opsamling </vt:lpstr>
      <vt:lpstr>Videoer</vt:lpstr>
      <vt:lpstr>Gruppe opgave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Maja Nedergaard Nielsen (MMA - Marketingkoordinator - SV - LMH)</dc:creator>
  <cp:lastModifiedBy>Ole Frøsig Velling Pedersen (OVP - Underviser - SP - LMH)</cp:lastModifiedBy>
  <cp:revision>85</cp:revision>
  <dcterms:created xsi:type="dcterms:W3CDTF">2022-01-18T12:55:32Z</dcterms:created>
  <dcterms:modified xsi:type="dcterms:W3CDTF">2024-02-22T09:31:06Z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0x010100D0F95D44B6093845AD8762951132AF3C</vt:lpwstr>
  </property>
</Properties>
</file>