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</p:sldMasterIdLst>
  <p:notesMasterIdLst>
    <p:notesMasterId r:id="rId15"/>
  </p:notesMasterIdLst>
  <p:sldIdLst>
    <p:sldId id="294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1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EE9A-DD29-4EAD-873D-2F2132F67EC9}" type="datetimeFigureOut">
              <a:rPr lang="da-DK" smtClean="0"/>
              <a:t>20-02-2024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877C-58B5-43EB-B13D-39515C36D25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3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2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0EA1E4C-8CE1-4C0A-A65E-38282F45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FA04847-4D99-41F9-B4E4-D03128C2A116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AA463DF4-CB90-4704-802F-5D0F1A15A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1CFEA13-0D17-47C8-A84E-213E8D8A8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37B4360-5122-4F0C-A300-465F2E4C0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AAF5E9-4AE5-4378-B067-635596E55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44F0658-1DB4-4591-B54E-FD1B92BDB7C2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4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431480-A6BD-4F7D-8C14-572930234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1BDC8A55-0A92-4E16-AD77-DB927543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CB73A07-089F-4D27-9C1B-0D8037A8E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DB506A-4AC3-4D48-B52F-B5A99D2AF65C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2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4FE747D5-8216-44E4-89FF-FE15AF3CC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CF49ED-2ECF-497A-9DDC-9B118DD9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36460EC-B224-4FD9-943B-ABF3640B1AB2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30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3FE5CED-2FA6-49B3-9E69-45E3D94AF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28EDAAB-5439-46AD-8806-8AD373BA9644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8E5D81F1-03A9-48AD-BD0B-A1CE6A83E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3FBE22-3DD0-43CB-9CD4-4334A9E1C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88A5F2FA-6F58-4B55-832D-135AF99E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A40202-EE71-4953-842D-513D585B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0BC557C-ADEA-4AD1-8B2D-FDB15E164EF4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21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0F836E2-157E-4348-8129-A48643B4C6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95730743-8EF3-4C05-9555-002F5F9E9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A67B3-4BC9-4E84-8886-6530BD100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FC4B-6CCD-4F25-A399-489772F76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9D8FD76-A96E-4DF7-8A19-BDF792CA1395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87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0F836E2-157E-4348-8129-A48643B4C6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A67B3-4BC9-4E84-8886-6530BD100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FC4B-6CCD-4F25-A399-489772F76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9D8FD76-A96E-4DF7-8A19-BDF792CA1395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3DF4D03-DBC1-4CEC-9DCA-6589A1992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60C6BB2-E62E-4D37-A1BD-C7D8773AF9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F44972BC-4181-4BB6-A020-02926D85F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9451C1-9477-4C76-ADB0-8F0C03ECC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98B78-8A5C-45D6-A3A4-EBC48E3B2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ABDE8FD-5714-423B-B602-66DE0D2E3E5F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1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1A80FF1-2DA9-4212-ADDF-0A8F437A361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75D51B1F-150E-44A2-A018-F455A4EE7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F21C2-AB23-4A94-888D-A13F0879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5C18EB-9196-45DA-8F4F-2E48EE0A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B19F07-4743-45DB-9E52-1703FB653C4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82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774B3083-8376-4397-A113-0E6C200CB64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C360C8B-BAA0-4206-A4B3-89D990F65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1A80FF1-2DA9-4212-ADDF-0A8F437A361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F21C2-AB23-4A94-888D-A13F0879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5C18EB-9196-45DA-8F4F-2E48EE0A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B19F07-4743-45DB-9E52-1703FB653C4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B1CCC70A-5682-4655-8F81-CEA08A86E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8678F4F-CFA2-4B73-8C7E-88DD428AEA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16939E1E-0143-485D-8350-AC39FE533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051732-3CB5-4B4B-8BC4-24EF362FF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1102CD-22B8-4AFE-A1DF-A78B61D50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567192FC-1CA1-4DCF-8E08-9A75145A7BDB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1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DAEED9-18F2-4B34-BC57-6311B2B8C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68152"/>
            <a:ext cx="3937931" cy="505486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E40D9B6-A564-4939-A150-E5B716729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AA01A6C-1478-4850-BD7B-659BF2CAC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ECC610-D0DB-4F83-8C06-A19BDFF3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DEB8E6D-BF8F-4023-B612-99BB35CF9367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7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E100D0-A4EC-487F-B22C-ED82F423C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04974-2DCB-4945-8BED-C49DC6DA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F36F350-3579-4680-A835-B001D1AF84AD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6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E100D0-A4EC-487F-B22C-ED82F423C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04974-2DCB-4945-8BED-C49DC6DA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F36F350-3579-4680-A835-B001D1AF84AD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DC9F73FA-044A-45A3-9BC6-53D91B91A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74F881-F401-451F-BB24-2C99041CC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2B5CEC-3C8C-45F9-9861-387DE0F1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85B845-FE2C-438F-8537-A1ECDED09804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E40D9B6-A564-4939-A150-E5B716729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53CB03-A4EF-464C-8C0C-0DEB7CE0E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5393A5-6F81-4C23-A630-D035146FC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7D58C38-A0C2-4A09-9E8C-F187AA24DA5C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C04A47-6269-4E87-A2E4-7FF450B23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861F69-7CD1-4F2C-910F-062A8A902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C851773-72BB-4DFD-8570-C4577B32AB0E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8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97F4FB-1239-4FC5-A18B-3B2A2A4DB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E8C5B8-0C89-47B9-A4D4-66EE0F11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98AEFB6-D6A9-4B4C-A741-CD17FA345B8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C01D42BE-2656-4783-BA65-109C3469F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B19860B6-7FDB-4592-85E3-AAAED46D1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5871439"/>
            <a:ext cx="1777048" cy="84679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91EC70-AB18-4E15-8C87-E971C017B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A26B55-49E2-4D1A-9120-7BEE254FB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1DEA366-6579-4100-978F-C3330C9B47D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9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85EB3BCA-622B-4EEC-8BF1-2588DE933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løse spalter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430BE93-0465-4580-B488-79D64D0A9BC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08681496-C326-4CA6-8ED3-D1BC951D8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C3DE0C-B855-40CE-A325-9FF50FB46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CBA6BBE-C1B8-45DC-9D2B-FAEB80FCC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5EE5D20-CFC9-4329-BE8E-08F2C203F239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11BD160-19B3-432D-8DBC-CEEA20A28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CD8733AD-10F3-4565-A6DE-4105775550B6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A227E07-296F-4E01-A0E3-B79156167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D07061-2D5C-45DD-942A-09BEF06E4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5294806-1331-44D2-8B2C-0BAD03D0FEC2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4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B17F06A-DF0C-49C9-97D4-0AC1C7A48E3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DF5602FF-B509-403A-A2CA-CD824FD29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1161F3-613F-4E1E-9E24-13413EA88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99555F-531C-44E5-8454-098AE962D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5298AB98-5D25-4D68-8404-A491C76E10BB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0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6CD543D-FAE8-4AE8-B026-5D2F0FE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0FA17A4-7F3B-4F79-B44B-734B37B6E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8ADF84-5E3C-4961-ABA6-D09E4032C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EA5F26-2663-44A3-826A-47A1CE297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CD66D7-C520-4BD7-8938-F8E6FF72553A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33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6CD543D-FAE8-4AE8-B026-5D2F0FE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0FA17A4-7F3B-4F79-B44B-734B37B6E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8ADF84-5E3C-4961-ABA6-D09E4032C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EA5F26-2663-44A3-826A-47A1CE297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CD66D7-C520-4BD7-8938-F8E6FF72553A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109EE43-2ED3-4CF1-8AA0-BFD4AC6AA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B0E850AD-70A7-4AF9-801E-8505848D1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F78D5B4-3537-4514-9276-CBE4A1720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2904B68-6539-42E4-B812-D1CFF56BE1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D5891EA-33E4-46B5-9AAA-2530BF60BE0B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4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øse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6CBEBA1-32C8-4F30-8CB8-3C0B8F2350D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CBC4CC1C-6C3C-466F-B226-5100E34A2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5F327A-5E09-4E9E-808C-924CE27B2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12319ED-2C60-47D6-8FAC-8FE2781E4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FEC7FA1-1094-4C75-8D45-355E6B67A20D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9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CC7B99C-3C5A-47F7-AF54-A18930BDE75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36500674-41B6-4E2F-B5D0-89D69C54B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4C667F-EDA0-499F-B868-3B1E813B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CDA995F-3CDC-4D75-95AA-4988D3F3E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1BEC7D7-00B7-43A7-A08E-E09EC590D252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2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FFE7904-E03F-422D-AF3B-8592798F6435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1E1C06C-ACC7-4C1F-892F-2B1394B05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0F4BCF-6B1E-4C3C-B742-4BFB242E5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76BB984-8CEC-471C-AC60-DC1E9F376A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0926A52-958E-40A0-A6C4-1F217956892E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43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4C11F23-081A-451D-8A98-32962244A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2B677623-2410-476E-BBD8-0421427CF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6CBD0E-1B73-4011-AD31-B7CFB5F80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26FA33A-62FF-4DED-9352-44F87DBB3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4B0B023-64B8-4D1B-8BAD-ECE6E93B97FC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1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1CFEA13-0D17-47C8-A84E-213E8D8A8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37B4360-5122-4F0C-A300-465F2E4C0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4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28A3AEE-F6F1-4D3F-81A2-D1C86EEEFAC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73C6DA7B-9036-4C0C-BB6D-8E0E48A35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7BCD6A-FC11-4AD8-95C8-EBD621D6E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E56425-029F-42B4-A8F6-1CD85154A6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57DD325-CD9E-4FAE-9CE1-8C4E102FB2D0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7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B2F083A-1E52-49B6-A043-101C1407A4D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7387C47C-9D5E-4825-AD2C-773B7DA87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55" y="204489"/>
            <a:ext cx="1340267" cy="8515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73EF8CF-621D-4109-8EDC-B4F6A4FF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9BD926-B05E-4D14-BA27-8665ECD72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1AF7385-19C0-42B8-813F-FA4DDE9C9E2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2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CB7B141-C122-4D59-B4CF-96A8829E3D7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57E32DE2-1FEE-465F-AC49-B15BA67FC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09A756-A1DE-4893-8AEF-0559ACDA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E3D15-F28A-4631-B198-D653E7575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F6719C5-6E8D-45DB-B92B-1BCCB33FB7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4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5F0BB665-043B-4EB6-A469-5765BA7DE61C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098E265E-3893-48ED-B6D1-8FAA6B92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0547F4-A0B0-4DE2-B497-D171DF98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03C64F-32F1-47AA-9945-8A1F708066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5CCBF34-43EB-4DEC-8343-9797D6F5ACF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333914-12A8-4555-81E2-B4B15F288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FC2705E-F354-4170-A6EA-1954B916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7EE81-1EF1-4F41-A7D4-B3331FF5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0B5E5C-E4A2-4BD0-81B9-075933BA0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EBBD6AC-7F09-45F1-BD86-E6F2B518D3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3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333914-12A8-4555-81E2-B4B15F288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FC2705E-F354-4170-A6EA-1954B916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7EE81-1EF1-4F41-A7D4-B3331FF5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0B5E5C-E4A2-4BD0-81B9-075933BA0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EBBD6AC-7F09-45F1-BD86-E6F2B518D3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DEED2E1-3775-430C-9CD8-C10F7515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FC41EA5-2E2D-4F86-9361-63F974CF4D45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61A1911-A6C5-4F85-9EAA-8885776A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55DFD-1083-4B52-9A00-4155D266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628B5A0-74AC-4B22-BF79-8C8BA0F4E242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431480-A6BD-4F7D-8C14-572930234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1BDC8A55-0A92-4E16-AD77-DB927543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4FE747D5-8216-44E4-89FF-FE15AF3CC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8E5D81F1-03A9-48AD-BD0B-A1CE6A83E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8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3FBE22-3DD0-43CB-9CD4-4334A9E1C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88A5F2FA-6F58-4B55-832D-135AF99E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85EB3BCA-622B-4EEC-8BF1-2588DE933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EA1E4C-8CE1-4C0A-A65E-38282F45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FA04847-4D99-41F9-B4E4-D03128C2A116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90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27" r:id="rId9"/>
    <p:sldLayoutId id="2147483849" r:id="rId10"/>
    <p:sldLayoutId id="2147483828" r:id="rId11"/>
    <p:sldLayoutId id="2147483829" r:id="rId12"/>
    <p:sldLayoutId id="2147483831" r:id="rId13"/>
    <p:sldLayoutId id="2147483838" r:id="rId14"/>
    <p:sldLayoutId id="2147483830" r:id="rId15"/>
    <p:sldLayoutId id="2147483776" r:id="rId16"/>
    <p:sldLayoutId id="2147483846" r:id="rId17"/>
    <p:sldLayoutId id="2147483777" r:id="rId18"/>
    <p:sldLayoutId id="2147483787" r:id="rId19"/>
    <p:sldLayoutId id="2147483852" r:id="rId20"/>
    <p:sldLayoutId id="2147483783" r:id="rId21"/>
    <p:sldLayoutId id="2147483837" r:id="rId22"/>
    <p:sldLayoutId id="2147483832" r:id="rId23"/>
    <p:sldLayoutId id="2147483847" r:id="rId24"/>
    <p:sldLayoutId id="2147483833" r:id="rId25"/>
    <p:sldLayoutId id="2147483834" r:id="rId26"/>
    <p:sldLayoutId id="2147483836" r:id="rId27"/>
    <p:sldLayoutId id="2147483848" r:id="rId28"/>
    <p:sldLayoutId id="2147483835" r:id="rId29"/>
    <p:sldLayoutId id="2147483850" r:id="rId30"/>
    <p:sldLayoutId id="2147483778" r:id="rId31"/>
    <p:sldLayoutId id="2147483779" r:id="rId32"/>
    <p:sldLayoutId id="2147483789" r:id="rId33"/>
    <p:sldLayoutId id="2147483851" r:id="rId34"/>
    <p:sldLayoutId id="2147483784" r:id="rId35"/>
    <p:sldLayoutId id="2147483780" r:id="rId36"/>
    <p:sldLayoutId id="2147483781" r:id="rId37"/>
    <p:sldLayoutId id="2147483782" r:id="rId38"/>
    <p:sldLayoutId id="2147483786" r:id="rId39"/>
    <p:sldLayoutId id="2147483790" r:id="rId40"/>
    <p:sldLayoutId id="2147483854" r:id="rId41"/>
    <p:sldLayoutId id="2147483795" r:id="rId42"/>
    <p:sldLayoutId id="2147483794" r:id="rId43"/>
    <p:sldLayoutId id="2147483792" r:id="rId44"/>
    <p:sldLayoutId id="2147483853" r:id="rId45"/>
    <p:sldLayoutId id="2147483793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taprint.dk/qr-kodegenerator/byggemanden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1z1h-1WMls&amp;ab_channel=MartinBankJ%C3%B8rgensen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1nWWjiQCIE&amp;ab_channel=ASAPSystems" TargetMode="External"/><Relationship Id="rId2" Type="http://schemas.openxmlformats.org/officeDocument/2006/relationships/hyperlink" Target="https://www.youtube.com/watch?v=GRrYcuSJ0WA&amp;ab_channel=QRTIGER-QRCodeGenerator" TargetMode="Externa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youtube.com/watch?v=uf7HJRfI7gY&amp;ab_channel=GS1Denma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C0AEB4C-4BC4-4025-AD03-CB96434282AC}"/>
              </a:ext>
            </a:extLst>
          </p:cNvPr>
          <p:cNvSpPr/>
          <p:nvPr/>
        </p:nvSpPr>
        <p:spPr>
          <a:xfrm flipV="1">
            <a:off x="0" y="6505832"/>
            <a:ext cx="9144000" cy="35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E7A45CB-F00C-4359-9310-61113630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3" y="1646587"/>
            <a:ext cx="7153564" cy="40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7DF388A-1409-41B2-81BF-8C0DE476CD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Lav forskellige QR-koder ved hjælp af f.eks. dette </a:t>
            </a:r>
            <a:r>
              <a:rPr lang="da-DK" dirty="0">
                <a:hlinkClick r:id="rId2"/>
              </a:rPr>
              <a:t>værktøj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Test hinandens </a:t>
            </a:r>
            <a:r>
              <a:rPr lang="da-DK"/>
              <a:t>koder og </a:t>
            </a:r>
            <a:r>
              <a:rPr lang="da-DK" dirty="0"/>
              <a:t>s</a:t>
            </a:r>
            <a:r>
              <a:rPr lang="da-DK"/>
              <a:t>nak </a:t>
            </a:r>
            <a:r>
              <a:rPr lang="da-DK" dirty="0"/>
              <a:t>om hvilke muligheder det giver på lagret/i jeres job.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3FEAC5-90DB-40C0-AA66-3CA79477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</a:t>
            </a:r>
            <a:br>
              <a:rPr lang="da-DK" dirty="0"/>
            </a:br>
            <a:r>
              <a:rPr lang="da-DK" dirty="0"/>
              <a:t>opgave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163B8B-631F-48FB-AEFF-48F2BA3CE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63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86C43BB-C5FF-4529-AED5-9D03C1125E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8802" y="1371602"/>
            <a:ext cx="5556482" cy="5123465"/>
          </a:xfrm>
        </p:spPr>
        <p:txBody>
          <a:bodyPr/>
          <a:lstStyle/>
          <a:p>
            <a:pPr lvl="1"/>
            <a:r>
              <a:rPr lang="da-DK" dirty="0"/>
              <a:t>En QR-kode (Quick </a:t>
            </a:r>
            <a:r>
              <a:rPr lang="da-DK" dirty="0" err="1"/>
              <a:t>Response</a:t>
            </a:r>
            <a:r>
              <a:rPr lang="da-DK" dirty="0"/>
              <a:t>-kode) er en todimensionel stregkode, der består af sorte firkanter og hvide prikker arrangeret i et kvadratisk mønster på en hvid baggrund.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QR-koder kan indeholde forskellige typer af information, såsom tekst, web adresser, kontaktinformation, eller andre data. QR-koder læses normalt af en scanner, smartphone eller et andet digitalt kamera med en QR-kode-læserapplikation.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Kan indeholde større mængde info end stregkoder – 2000 tegn.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D6FA3E-1D65-4A94-B1B1-B03BF774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QR-Koder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9EDF33C-D78C-4560-A701-EDB95E0B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3" y="3827282"/>
            <a:ext cx="3030718" cy="30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A768FE-210B-4944-B433-0C91FF7C15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a-DK" dirty="0"/>
              <a:t>Når en QR-kode scannes med en QR-kode-læserapplikation, </a:t>
            </a:r>
            <a:r>
              <a:rPr lang="da-DK" dirty="0" err="1"/>
              <a:t>dekodes</a:t>
            </a:r>
            <a:r>
              <a:rPr lang="da-DK" dirty="0"/>
              <a:t> den optiske information i koden, og den indlejrede data behandles af enheden.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Afhængigt af indholdet af QR-koden kan det føre til handlinger som at åbne en webside, tilføje en kontakt til telefonbogen, vise en tekstbesked, eller udføre andre handlinger, der er defineret i koden.</a:t>
            </a:r>
          </a:p>
          <a:p>
            <a:pPr marL="251986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>
                <a:hlinkClick r:id="rId2"/>
              </a:rPr>
              <a:t>Et skoleeksempel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35B9AE-CE4C-413B-AE2D-83776DC9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virker det?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2AF201-5E0E-4A51-BEB7-DEAA161B8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A01CEB8-BC01-4380-8AFD-CD5F6957B7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b="1" dirty="0"/>
              <a:t>Lagerstyring: </a:t>
            </a:r>
          </a:p>
          <a:p>
            <a:endParaRPr lang="da-DK" dirty="0"/>
          </a:p>
          <a:p>
            <a:pPr lvl="1"/>
            <a:r>
              <a:rPr lang="da-DK" dirty="0"/>
              <a:t>QR-koder kan bruges til at spore og identificere produkter og forsendelser i lagermiljøer.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Hver vare eller palle kan have en unik QR-kode, der indeholder oplysninger om produktet, dets placering, og andre relevante data.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Dette gør det muligt for personalet hurtigt og præcist at identificere og lokalisere varer på lageret.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5B01F2-854A-4445-9CC8-F46E4F60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907200"/>
            <a:ext cx="2227066" cy="1507014"/>
          </a:xfrm>
        </p:spPr>
        <p:txBody>
          <a:bodyPr/>
          <a:lstStyle/>
          <a:p>
            <a:r>
              <a:rPr lang="da-DK" dirty="0"/>
              <a:t>Anvendelse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ECBAE9-7718-4D6F-8A19-86B1A65F7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55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0728ABC-B218-4E02-A4D7-4446F16295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b="1" dirty="0"/>
              <a:t>Varemodtagelse:</a:t>
            </a:r>
          </a:p>
          <a:p>
            <a:r>
              <a:rPr lang="da-DK" b="1" dirty="0"/>
              <a:t> </a:t>
            </a:r>
          </a:p>
          <a:p>
            <a:pPr lvl="1"/>
            <a:r>
              <a:rPr lang="da-DK" dirty="0"/>
              <a:t>Ved modtagelse af varer kan QR-koder bruges til at registrere og dokumentere ankomsten af varer samt til at opdatere lagersystemet med oplysninger om antal, placering og andre relevante oplysninger.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Dette forenkler processen med at opdatere lagerbeholdningen og sikrer nøjagtighed i lagerstyringen.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120AF1-1BF3-49EE-A238-76FBA06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907200"/>
            <a:ext cx="2368468" cy="1507014"/>
          </a:xfrm>
        </p:spPr>
        <p:txBody>
          <a:bodyPr/>
          <a:lstStyle/>
          <a:p>
            <a:r>
              <a:rPr lang="da-DK" dirty="0"/>
              <a:t>Anvendelse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465BFEB-0DF9-4057-851A-E7C11E835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95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F00AEA2-BFC9-478D-9726-6C157F92DC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b="1" dirty="0"/>
              <a:t>Ordrehåndtering:</a:t>
            </a:r>
          </a:p>
          <a:p>
            <a:r>
              <a:rPr lang="da-DK" b="1" dirty="0"/>
              <a:t> </a:t>
            </a:r>
          </a:p>
          <a:p>
            <a:pPr lvl="1"/>
            <a:r>
              <a:rPr lang="da-DK" dirty="0"/>
              <a:t>QR-koder kan også anvendes i forbindelse med ordrehåndtering og plukning af varer til forsendelse.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Hver ordre eller plukliste kan indeholde en QR-kode, der giver adgang til de nødvendige oplysninger om ordren, herunder varernes placering på lageret og antallet af enheder, der skal plukkes.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AE6EDB-4D74-47C1-9E01-07D96BD7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907200"/>
            <a:ext cx="2283626" cy="1507014"/>
          </a:xfrm>
        </p:spPr>
        <p:txBody>
          <a:bodyPr/>
          <a:lstStyle/>
          <a:p>
            <a:r>
              <a:rPr lang="da-DK" dirty="0"/>
              <a:t>Anvendelse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DEE723-1664-447B-BD25-29CBEDD30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16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64C6F57-6953-4DEB-A50A-F4126026CE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8802" y="1371603"/>
            <a:ext cx="5556482" cy="5161172"/>
          </a:xfrm>
        </p:spPr>
        <p:txBody>
          <a:bodyPr/>
          <a:lstStyle/>
          <a:p>
            <a:endParaRPr lang="da-DK" b="1" dirty="0"/>
          </a:p>
          <a:p>
            <a:pPr lvl="1"/>
            <a:r>
              <a:rPr lang="da-DK" dirty="0"/>
              <a:t>QR-koder kan følge med varerne gennem hele forsyningskæden, hvilket gør det muligt at spore deres placering og status på ethvert tidspunkt.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Dette er særligt nyttigt ved forsendelse og levering af varer, da det giver kunderne mulighed for at spore deres forsendelser i realtid og sikrer, at varerne når frem til deres destination sikkert og rettidigt.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30% af en QR-kode skal være </a:t>
            </a:r>
            <a:r>
              <a:rPr lang="da-DK" dirty="0" err="1"/>
              <a:t>beskadigt</a:t>
            </a:r>
            <a:r>
              <a:rPr lang="da-DK" dirty="0"/>
              <a:t> før den ikke kan aflæses.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312368-D169-482B-A985-4CD80283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Sporing, levering og kvalitet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3FECE98-9352-4ABA-8003-0DC6D283E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5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C869249-7E41-4E69-A9C1-068FEA64FC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a-DK" dirty="0"/>
              <a:t>Ved at implementere QR-koder i lager- og logistikprocesserne kan virksomheder opnå øget effektivitet, nøjagtighed og sporbarhed i deres operationer, hvilket resulterer i forbedret lagerstyring og kundetilfredshed.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7D8F60-69B3-4BA5-8960-63B1FBE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33AF61-6E93-4360-93BA-1610E6F85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84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F3007F9-D151-436D-AAF1-049B561BB7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Hvad kan man med QR-koder og hvordan laves de?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3"/>
              </a:rPr>
              <a:t>ASAP-system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4"/>
              </a:rPr>
              <a:t>Opsamling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47562-CBC1-40C4-891B-4466901A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Videoer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B33ED6-0FDA-49BF-822D-0C9BF001C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8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earnmark Efteruddannelse">
      <a:dk1>
        <a:sysClr val="windowText" lastClr="000000"/>
      </a:dk1>
      <a:lt1>
        <a:sysClr val="window" lastClr="FFFFFF"/>
      </a:lt1>
      <a:dk2>
        <a:srgbClr val="E74929"/>
      </a:dk2>
      <a:lt2>
        <a:srgbClr val="22395A"/>
      </a:lt2>
      <a:accent1>
        <a:srgbClr val="97D5F0"/>
      </a:accent1>
      <a:accent2>
        <a:srgbClr val="F7B8B6"/>
      </a:accent2>
      <a:accent3>
        <a:srgbClr val="ED6C32"/>
      </a:accent3>
      <a:accent4>
        <a:srgbClr val="F4AB6B"/>
      </a:accent4>
      <a:accent5>
        <a:srgbClr val="F2BF00"/>
      </a:accent5>
      <a:accent6>
        <a:srgbClr val="F8E59A"/>
      </a:accent6>
      <a:hlink>
        <a:srgbClr val="000000"/>
      </a:hlink>
      <a:folHlink>
        <a:srgbClr val="000000"/>
      </a:folHlink>
    </a:clrScheme>
    <a:fontScheme name="Learnmark Horse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95D44B6093845AD8762951132AF3C" ma:contentTypeVersion="17" ma:contentTypeDescription="Create a new document." ma:contentTypeScope="" ma:versionID="e0e2b156809d481a3b2240f12cb68f3e">
  <xsd:schema xmlns:xsd="http://www.w3.org/2001/XMLSchema" xmlns:xs="http://www.w3.org/2001/XMLSchema" xmlns:p="http://schemas.microsoft.com/office/2006/metadata/properties" xmlns:ns1="http://schemas.microsoft.com/sharepoint/v3" xmlns:ns2="f308ca9e-7957-4be0-bc83-2cbed0351d74" xmlns:ns3="aede87d7-6713-4528-985e-a4c8f99c0299" targetNamespace="http://schemas.microsoft.com/office/2006/metadata/properties" ma:root="true" ma:fieldsID="7c286a327b260bb68b6d72306cbd2a75" ns1:_="" ns2:_="" ns3:_="">
    <xsd:import namespace="http://schemas.microsoft.com/sharepoint/v3"/>
    <xsd:import namespace="f308ca9e-7957-4be0-bc83-2cbed0351d74"/>
    <xsd:import namespace="aede87d7-6713-4528-985e-a4c8f99c0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8ca9e-7957-4be0-bc83-2cbed0351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273e385-a8b0-4d51-8803-6e97695c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e87d7-6713-4528-985e-a4c8f99c0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d9d718-be08-4958-b1f0-f957bbd4cef6}" ma:internalName="TaxCatchAll" ma:showField="CatchAllData" ma:web="aede87d7-6713-4528-985e-a4c8f99c0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ede87d7-6713-4528-985e-a4c8f99c0299" xsi:nil="true"/>
    <lcf76f155ced4ddcb4097134ff3c332f xmlns="f308ca9e-7957-4be0-bc83-2cbed0351d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C70B6-B005-44B5-BED1-6FCE82D94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8ca9e-7957-4be0-bc83-2cbed0351d74"/>
    <ds:schemaRef ds:uri="aede87d7-6713-4528-985e-a4c8f99c0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986A8-5F56-4189-96A4-60B3EDC8D261}">
  <ds:schemaRefs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f308ca9e-7957-4be0-bc83-2cbed0351d74"/>
    <ds:schemaRef ds:uri="http://schemas.openxmlformats.org/package/2006/metadata/core-properties"/>
    <ds:schemaRef ds:uri="aede87d7-6713-4528-985e-a4c8f99c0299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A419A97-6F69-4098-B0A3-4A8DADAF9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4995</TotalTime>
  <Words>469</Words>
  <Application>Microsoft Office PowerPoint</Application>
  <PresentationFormat>Skærmshow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DR Publik SemiBold</vt:lpstr>
      <vt:lpstr>Verdana</vt:lpstr>
      <vt:lpstr>Office-tema</vt:lpstr>
      <vt:lpstr>PowerPoint-præsentation</vt:lpstr>
      <vt:lpstr>QR-Koder</vt:lpstr>
      <vt:lpstr>Hvordan virker det? </vt:lpstr>
      <vt:lpstr>Anvendelse  </vt:lpstr>
      <vt:lpstr>Anvendelse  </vt:lpstr>
      <vt:lpstr>Anvendelse  </vt:lpstr>
      <vt:lpstr>Sporing, levering og kvalitet  </vt:lpstr>
      <vt:lpstr>Opsamling  </vt:lpstr>
      <vt:lpstr>Videoer</vt:lpstr>
      <vt:lpstr>Gruppe opgave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Maja Nedergaard Nielsen (MMA - Marketingkoordinator - SV - LMH)</dc:creator>
  <cp:lastModifiedBy>Ole Frøsig Velling Pedersen (OVP - Underviser - SP - LMH)</cp:lastModifiedBy>
  <cp:revision>100</cp:revision>
  <dcterms:created xsi:type="dcterms:W3CDTF">2022-01-18T12:55:32Z</dcterms:created>
  <dcterms:modified xsi:type="dcterms:W3CDTF">2024-02-20T13:21:11Z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0x010100D0F95D44B6093845AD8762951132AF3C</vt:lpwstr>
  </property>
</Properties>
</file>