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4"/>
  </p:sldMasterIdLst>
  <p:notesMasterIdLst>
    <p:notesMasterId r:id="rId19"/>
  </p:notesMasterIdLst>
  <p:sldIdLst>
    <p:sldId id="294" r:id="rId5"/>
    <p:sldId id="285" r:id="rId6"/>
    <p:sldId id="295" r:id="rId7"/>
    <p:sldId id="302" r:id="rId8"/>
    <p:sldId id="296" r:id="rId9"/>
    <p:sldId id="303" r:id="rId10"/>
    <p:sldId id="299" r:id="rId11"/>
    <p:sldId id="304" r:id="rId12"/>
    <p:sldId id="298" r:id="rId13"/>
    <p:sldId id="305" r:id="rId14"/>
    <p:sldId id="297" r:id="rId15"/>
    <p:sldId id="306" r:id="rId16"/>
    <p:sldId id="300" r:id="rId17"/>
    <p:sldId id="30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5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3EE9A-DD29-4EAD-873D-2F2132F67EC9}" type="datetimeFigureOut">
              <a:rPr lang="da-DK" smtClean="0"/>
              <a:t>20-02-2024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3877C-58B5-43EB-B13D-39515C36D2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535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2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BE105860-E50C-4860-A24D-C7AAAB922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500" y="4269600"/>
            <a:ext cx="6831000" cy="28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C4CCE50-0886-4FF9-AAE1-D05B8E1C3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4538030"/>
            <a:ext cx="6831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ts val="2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buNone/>
              <a:defRPr lang="en-US" sz="1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buNone/>
              <a:defRPr lang="da-DK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da-DK" dirty="0"/>
              <a:t>Klik for at tilføje navn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03E5D019-E00A-4FEF-9867-B2DD0B94FF5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0EA1E4C-8CE1-4C0A-A65E-38282F45E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03" y="1371600"/>
            <a:ext cx="6889313" cy="243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6FA04847-4D99-41F9-B4E4-D03128C2A116}"/>
              </a:ext>
            </a:extLst>
          </p:cNvPr>
          <p:cNvCxnSpPr>
            <a:cxnSpLocks/>
          </p:cNvCxnSpPr>
          <p:nvPr userDrawn="1"/>
        </p:nvCxnSpPr>
        <p:spPr>
          <a:xfrm>
            <a:off x="714970" y="4007612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AA463DF4-CB90-4704-802F-5D0F1A15A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81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BE105860-E50C-4860-A24D-C7AAAB922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500" y="4269600"/>
            <a:ext cx="6831000" cy="28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C4CCE50-0886-4FF9-AAE1-D05B8E1C3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4538030"/>
            <a:ext cx="6831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ts val="2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buNone/>
              <a:defRPr lang="en-US" sz="1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buNone/>
              <a:defRPr lang="da-DK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da-DK" dirty="0"/>
              <a:t>Klik for at tilføje navn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61CFEA13-0D17-47C8-A84E-213E8D8A8391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437B4360-5122-4F0C-A300-465F2E4C0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DAAF5E9-4AE5-4378-B067-635596E55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03" y="1371600"/>
            <a:ext cx="6889313" cy="243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F44F0658-1DB4-4591-B54E-FD1B92BDB7C2}"/>
              </a:ext>
            </a:extLst>
          </p:cNvPr>
          <p:cNvCxnSpPr>
            <a:cxnSpLocks/>
          </p:cNvCxnSpPr>
          <p:nvPr userDrawn="1"/>
        </p:nvCxnSpPr>
        <p:spPr>
          <a:xfrm>
            <a:off x="714970" y="4007612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442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BE105860-E50C-4860-A24D-C7AAAB922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500" y="4269600"/>
            <a:ext cx="6831000" cy="28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C4CCE50-0886-4FF9-AAE1-D05B8E1C3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4538030"/>
            <a:ext cx="6831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ts val="2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buNone/>
              <a:defRPr lang="en-US" sz="1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buNone/>
              <a:defRPr lang="da-DK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da-DK" dirty="0"/>
              <a:t>Klik for at tilføje navn</a:t>
            </a:r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43431480-A6BD-4F7D-8C14-572930234647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1BDC8A55-0A92-4E16-AD77-DB927543C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CB73A07-089F-4D27-9C1B-0D8037A8E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03" y="1371600"/>
            <a:ext cx="6889313" cy="243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6DB506A-4AC3-4D48-B52F-B5A99D2AF65C}"/>
              </a:ext>
            </a:extLst>
          </p:cNvPr>
          <p:cNvCxnSpPr>
            <a:cxnSpLocks/>
          </p:cNvCxnSpPr>
          <p:nvPr userDrawn="1"/>
        </p:nvCxnSpPr>
        <p:spPr>
          <a:xfrm>
            <a:off x="714970" y="4007612"/>
            <a:ext cx="9440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21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BE105860-E50C-4860-A24D-C7AAAB922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500" y="4269600"/>
            <a:ext cx="6831000" cy="28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 b="1">
                <a:solidFill>
                  <a:schemeClr val="tx1"/>
                </a:solidFill>
              </a:defRPr>
            </a:lvl1pPr>
            <a:lvl2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C4CCE50-0886-4FF9-AAE1-D05B8E1C3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4538030"/>
            <a:ext cx="6831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ts val="2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buNone/>
              <a:defRPr lang="en-US" sz="1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buNone/>
              <a:defRPr lang="da-DK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da-DK" dirty="0"/>
              <a:t>Klik for at tilføje navn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BBBF2E9A-9B34-43E9-A0B1-8DC8F30E3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4FE747D5-8216-44E4-89FF-FE15AF3CC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FCF49ED-2ECF-497A-9DDC-9B118DD9E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03" y="1371600"/>
            <a:ext cx="6889313" cy="243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636460EC-B224-4FD9-943B-ABF3640B1AB2}"/>
              </a:ext>
            </a:extLst>
          </p:cNvPr>
          <p:cNvCxnSpPr>
            <a:cxnSpLocks/>
          </p:cNvCxnSpPr>
          <p:nvPr userDrawn="1"/>
        </p:nvCxnSpPr>
        <p:spPr>
          <a:xfrm>
            <a:off x="714970" y="4007612"/>
            <a:ext cx="944088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430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BE105860-E50C-4860-A24D-C7AAAB922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500" y="4269600"/>
            <a:ext cx="6831000" cy="28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C4CCE50-0886-4FF9-AAE1-D05B8E1C3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4538030"/>
            <a:ext cx="6831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ts val="2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buNone/>
              <a:defRPr lang="en-US" sz="1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buNone/>
              <a:defRPr lang="da-DK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da-DK" dirty="0"/>
              <a:t>Klik for at tilføje navn</a:t>
            </a:r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BBBF2E9A-9B34-43E9-A0B1-8DC8F30E3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3FE5CED-2FA6-49B3-9E69-45E3D94AF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03" y="1371600"/>
            <a:ext cx="6889313" cy="243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628EDAAB-5439-46AD-8806-8AD373BA9644}"/>
              </a:ext>
            </a:extLst>
          </p:cNvPr>
          <p:cNvCxnSpPr>
            <a:cxnSpLocks/>
          </p:cNvCxnSpPr>
          <p:nvPr userDrawn="1"/>
        </p:nvCxnSpPr>
        <p:spPr>
          <a:xfrm>
            <a:off x="714970" y="4007612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Billede 11">
            <a:extLst>
              <a:ext uri="{FF2B5EF4-FFF2-40B4-BE49-F238E27FC236}">
                <a16:creationId xmlns:a16="http://schemas.microsoft.com/office/drawing/2014/main" id="{8E5D81F1-03A9-48AD-BD0B-A1CE6A83E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2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BE105860-E50C-4860-A24D-C7AAAB922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500" y="4269600"/>
            <a:ext cx="6831000" cy="28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C4CCE50-0886-4FF9-AAE1-D05B8E1C3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4538030"/>
            <a:ext cx="6831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ts val="2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buNone/>
              <a:defRPr lang="en-US" sz="1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buNone/>
              <a:defRPr lang="da-DK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da-DK" dirty="0"/>
              <a:t>Klik for at tilføje navn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983FBE22-3DD0-43CB-9CD4-4334A9E1C350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88A5F2FA-6F58-4B55-832D-135AF99E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72" y="205945"/>
            <a:ext cx="1777048" cy="84679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2A40202-EE71-4953-842D-513D585B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03" y="1371600"/>
            <a:ext cx="6889313" cy="243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30BC557C-ADEA-4AD1-8B2D-FDB15E164EF4}"/>
              </a:ext>
            </a:extLst>
          </p:cNvPr>
          <p:cNvCxnSpPr>
            <a:cxnSpLocks/>
          </p:cNvCxnSpPr>
          <p:nvPr userDrawn="1"/>
        </p:nvCxnSpPr>
        <p:spPr>
          <a:xfrm>
            <a:off x="714970" y="4007612"/>
            <a:ext cx="9440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921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0F836E2-157E-4348-8129-A48643B4C6CF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95730743-8EF3-4C05-9555-002F5F9E9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57A67B3-4BC9-4E84-8886-6530BD100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2671949"/>
            <a:ext cx="6831000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br>
              <a:rPr lang="da-DK" noProof="0" dirty="0"/>
            </a:br>
            <a:endParaRPr lang="da-DK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B4FC4B-6CCD-4F25-A399-489772F76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866100" cy="1047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69D8FD76-A96E-4DF7-8A19-BDF792CA1395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39912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8871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0F836E2-157E-4348-8129-A48643B4C6CF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57A67B3-4BC9-4E84-8886-6530BD1007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2671949"/>
            <a:ext cx="6831000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br>
              <a:rPr lang="da-DK" noProof="0" dirty="0"/>
            </a:br>
            <a:endParaRPr lang="da-DK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B4FC4B-6CCD-4F25-A399-489772F76F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866100" cy="1047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69D8FD76-A96E-4DF7-8A19-BDF792CA1395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39912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lede 6">
            <a:extLst>
              <a:ext uri="{FF2B5EF4-FFF2-40B4-BE49-F238E27FC236}">
                <a16:creationId xmlns:a16="http://schemas.microsoft.com/office/drawing/2014/main" id="{63DF4D03-DBC1-4CEC-9DCA-6589A1992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5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F60C6BB2-E62E-4D37-A1BD-C7D8773AF9F3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F44972BC-4181-4BB6-A020-02926D85F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E9451C1-9477-4C76-ADB0-8F0C03ECC1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2671949"/>
            <a:ext cx="6831000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br>
              <a:rPr lang="da-DK" noProof="0" dirty="0"/>
            </a:br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698B78-8A5C-45D6-A3A4-EBC48E3B2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866100" cy="1047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4ABDE8FD-5714-423B-B602-66DE0D2E3E5F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39912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417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21A80FF1-2DA9-4212-ADDF-0A8F437A361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75D51B1F-150E-44A2-A018-F455A4EE7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9F21C2-AB23-4A94-888D-A13F0879DA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2671949"/>
            <a:ext cx="6831000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br>
              <a:rPr lang="da-DK" noProof="0" dirty="0"/>
            </a:br>
            <a:endParaRPr lang="da-DK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5C18EB-9196-45DA-8F4F-2E48EE0A6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866100" cy="1047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6B19F07-4743-45DB-9E52-1703FB653C49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39912"/>
            <a:ext cx="944088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982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774B3083-8376-4397-A113-0E6C200CB64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lede 6">
            <a:extLst>
              <a:ext uri="{FF2B5EF4-FFF2-40B4-BE49-F238E27FC236}">
                <a16:creationId xmlns:a16="http://schemas.microsoft.com/office/drawing/2014/main" id="{6C360C8B-BAA0-4206-A4B3-89D990F65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21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21A80FF1-2DA9-4212-ADDF-0A8F437A361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A9F21C2-AB23-4A94-888D-A13F0879DA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2671949"/>
            <a:ext cx="6831000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br>
              <a:rPr lang="da-DK" noProof="0" dirty="0"/>
            </a:br>
            <a:endParaRPr lang="da-DK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E5C18EB-9196-45DA-8F4F-2E48EE0A6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866100" cy="1047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A6B19F07-4743-45DB-9E52-1703FB653C49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39912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lede 6">
            <a:extLst>
              <a:ext uri="{FF2B5EF4-FFF2-40B4-BE49-F238E27FC236}">
                <a16:creationId xmlns:a16="http://schemas.microsoft.com/office/drawing/2014/main" id="{B1CCC70A-5682-4655-8F81-CEA08A86E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68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8678F4F-CFA2-4B73-8C7E-88DD428AEA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16939E1E-0143-485D-8350-AC39FE533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72" y="205945"/>
            <a:ext cx="1777048" cy="84679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051732-3CB5-4B4B-8BC4-24EF362FF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2671949"/>
            <a:ext cx="6831000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br>
              <a:rPr lang="da-DK" noProof="0" dirty="0"/>
            </a:br>
            <a:endParaRPr lang="da-DK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1102CD-22B8-4AFE-A1DF-A78B61D50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866100" cy="10476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567192FC-1CA1-4DCF-8E08-9A75145A7BDB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39912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118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1DAEED9-18F2-4B34-BC57-6311B2B8C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68152"/>
            <a:ext cx="3937931" cy="505486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E40D9B6-A564-4939-A150-E5B7167292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5869062"/>
            <a:ext cx="1787022" cy="85154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A01A6C-1478-4850-BD7B-659BF2CAC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ECC610-D0DB-4F83-8C06-A19BDFF35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BDEB8E6D-BF8F-4023-B612-99BB35CF9367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179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0F082597-24D4-413E-8FF8-EE326AB1F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5871439"/>
            <a:ext cx="1794967" cy="8547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240798-A70F-4915-B485-2F82E0390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53982"/>
            <a:ext cx="3926892" cy="50406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E100D0-A4EC-487F-B22C-ED82F423C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704974-2DCB-4945-8BED-C49DC6DA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F36F350-3579-4680-A835-B001D1AF84AD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6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10240798-A70F-4915-B485-2F82E0390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53982"/>
            <a:ext cx="3926892" cy="50406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E100D0-A4EC-487F-B22C-ED82F423CF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4704974-2DCB-4945-8BED-C49DC6DA1D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F36F350-3579-4680-A835-B001D1AF84AD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lede 7">
            <a:extLst>
              <a:ext uri="{FF2B5EF4-FFF2-40B4-BE49-F238E27FC236}">
                <a16:creationId xmlns:a16="http://schemas.microsoft.com/office/drawing/2014/main" id="{DC9F73FA-044A-45A3-9BC6-53D91B91AC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5869062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70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0F082597-24D4-413E-8FF8-EE326AB1F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5871439"/>
            <a:ext cx="1794967" cy="8547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240798-A70F-4915-B485-2F82E0390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53982"/>
            <a:ext cx="3926892" cy="50406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974F881-F401-451F-BB24-2C99041CC0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2B5CEC-3C8C-45F9-9861-387DE0F16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585B845-FE2C-438F-8537-A1ECDED09804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209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AE40D9B6-A564-4939-A150-E5B716729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5869062"/>
            <a:ext cx="1787022" cy="85154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240798-A70F-4915-B485-2F82E0390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53982"/>
            <a:ext cx="3926892" cy="504069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353CB03-A4EF-464C-8C0C-0DEB7CE0E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5393A5-6F81-4C23-A630-D035146FCC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47D58C38-A0C2-4A09-9E8C-F187AA24DA5C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184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0F082597-24D4-413E-8FF8-EE326AB1F2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5871439"/>
            <a:ext cx="1794967" cy="8547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240798-A70F-4915-B485-2F82E0390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53982"/>
            <a:ext cx="3926892" cy="50406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C04A47-6269-4E87-A2E4-7FF450B236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1861F69-7CD1-4F2C-910F-062A8A902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C851773-72BB-4DFD-8570-C4577B32AB0E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87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10240798-A70F-4915-B485-2F82E0390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53982"/>
            <a:ext cx="3926892" cy="5040691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97F4FB-1239-4FC5-A18B-3B2A2A4DB8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DE8C5B8-0C89-47B9-A4D4-66EE0F11FD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898AEFB6-D6A9-4B4C-A741-CD17FA345B86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:a16="http://schemas.microsoft.com/office/drawing/2014/main" id="{C01D42BE-2656-4783-BA65-109C3469F7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5869062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62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B19860B6-7FDB-4592-85E3-AAAED46D1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72" y="5871439"/>
            <a:ext cx="1777048" cy="84679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240798-A70F-4915-B485-2F82E0390E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958" y="-853982"/>
            <a:ext cx="3926892" cy="504069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91EC70-AB18-4E15-8C87-E971C017B4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500" y="2671949"/>
            <a:ext cx="6082928" cy="3361752"/>
          </a:xfrm>
          <a:prstGeom prst="rect">
            <a:avLst/>
          </a:prstGeom>
        </p:spPr>
        <p:txBody>
          <a:bodyPr numCol="1" spcCol="360000"/>
          <a:lstStyle>
            <a:lvl1pPr marL="0" indent="0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431979" indent="-215989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+mj-lt"/>
              </a:defRPr>
            </a:lvl2pPr>
            <a:lvl3pPr marL="179992" indent="-179992">
              <a:spcBef>
                <a:spcPts val="1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3pPr>
            <a:lvl4pPr marL="359982" indent="-179992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buFont typeface="Arial" panose="020B0604020202020204" pitchFamily="34" charset="0"/>
              <a:buChar char="​"/>
              <a:defRPr sz="2000">
                <a:solidFill>
                  <a:schemeClr val="tx1"/>
                </a:solidFill>
              </a:defRPr>
            </a:lvl9pPr>
          </a:lstStyle>
          <a:p>
            <a:pPr lvl="0"/>
            <a:endParaRPr lang="da-DK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A26B55-49E2-4D1A-9120-7BEE254FB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400" y="1371600"/>
            <a:ext cx="6118028" cy="1047600"/>
          </a:xfrm>
          <a:prstGeom prst="rect">
            <a:avLst/>
          </a:prstGeom>
        </p:spPr>
        <p:txBody>
          <a:bodyPr anchor="b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og tilføj titel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61DEA366-6579-4100-978F-C3330C9B47D9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43904"/>
            <a:ext cx="9440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190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03E5D019-E00A-4FEF-9867-B2DD0B94FF5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85EB3BCA-622B-4EEC-8BF1-2588DE933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5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2 løse spalter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0430BE93-0465-4580-B488-79D64D0A9BC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08681496-C326-4CA6-8ED3-D1BC951D8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C3DE0C-B855-40CE-A325-9FF50FB465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CBA6BBE-C1B8-45DC-9D2B-FAEB80FCC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B5EE5D20-CFC9-4329-BE8E-08F2C203F239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36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678">
          <p15:clr>
            <a:srgbClr val="A4A3A4"/>
          </p15:clr>
        </p15:guide>
        <p15:guide id="3" pos="5432">
          <p15:clr>
            <a:srgbClr val="A4A3A4"/>
          </p15:clr>
        </p15:guide>
        <p15:guide id="4" orient="horz" pos="1754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11BD160-19B3-432D-8DBC-CEEA20A284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CD8733AD-10F3-4565-A6DE-4105775550B6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A227E07-296F-4E01-A0E3-B79156167B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D07061-2D5C-45DD-942A-09BEF06E4F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95294806-1331-44D2-8B2C-0BAD03D0FEC2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84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6B17F06A-DF0C-49C9-97D4-0AC1C7A48E39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DF5602FF-B509-403A-A2CA-CD824FD294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01161F3-613F-4E1E-9E24-13413EA883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099555F-531C-44E5-8454-098AE962DF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5298AB98-5D25-4D68-8404-A491C76E10BB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05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A6CD543D-FAE8-4AE8-B026-5D2F0FE4E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D0FA17A4-7F3B-4F79-B44B-734B37B6E9A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28ADF84-5E3C-4961-ABA6-D09E4032C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EA5F26-2663-44A3-826A-47A1CE297F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46CD66D7-C520-4BD7-8938-F8E6FF72553A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633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A6CD543D-FAE8-4AE8-B026-5D2F0FE4E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D0FA17A4-7F3B-4F79-B44B-734B37B6E9A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B28ADF84-5E3C-4961-ABA6-D09E4032C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EA5F26-2663-44A3-826A-47A1CE297F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46CD66D7-C520-4BD7-8938-F8E6FF72553A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3417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678">
          <p15:clr>
            <a:srgbClr val="A4A3A4"/>
          </p15:clr>
        </p15:guide>
        <p15:guide id="3" pos="5432">
          <p15:clr>
            <a:srgbClr val="A4A3A4"/>
          </p15:clr>
        </p15:guide>
        <p15:guide id="4" orient="horz" pos="1754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2109EE43-2ED3-4CF1-8AA0-BFD4AC6AA75E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B0E850AD-70A7-4AF9-801E-8505848D15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F78D5B4-3537-4514-9276-CBE4A1720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2904B68-6539-42E4-B812-D1CFF56BE1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6D5891EA-33E4-46B5-9AAA-2530BF60BE0B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049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løse spalter 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16CBEBA1-32C8-4F30-8CB8-3C0B8F2350D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CBC4CC1C-6C3C-466F-B226-5100E34A2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5F327A-5E09-4E9E-808C-924CE27B2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12319ED-2C60-47D6-8FAC-8FE2781E40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FFEC7FA1-1094-4C75-8D45-355E6B67A20D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493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ACC7B99C-3C5A-47F7-AF54-A18930BDE75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36500674-41B6-4E2F-B5D0-89D69C54BE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44C667F-EDA0-499F-B868-3B1E813BFC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CDA995F-3CDC-4D75-95AA-4988D3F3E6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B1BEC7D7-00B7-43A7-A08E-E09EC590D252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829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j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8FFE7904-E03F-422D-AF3B-8592798F6435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41E1C06C-ACC7-4C1F-892F-2B1394B05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0F4BCF-6B1E-4C3C-B742-4BFB242E5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76BB984-8CEC-471C-AC60-DC1E9F376A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A0926A52-958E-40A0-A6C4-1F217956892E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443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24C11F23-081A-451D-8A98-32962244A2DF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2B677623-2410-476E-BBD8-0421427CF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F6CBD0E-1B73-4011-AD31-B7CFB5F80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26FA33A-62FF-4DED-9352-44F87DBB3B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64B0B023-64B8-4D1B-8BAD-ECE6E93B97FC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14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61CFEA13-0D17-47C8-A84E-213E8D8A8391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437B4360-5122-4F0C-A300-465F2E4C0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4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45711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070768-460A-4E81-92FB-A7A2D05DC9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08600" y="3090607"/>
            <a:ext cx="371250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bg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6pPr>
            <a:lvl7pPr>
              <a:defRPr sz="200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D28A3AEE-F6F1-4D3F-81A2-D1C86EEEFAC1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73C6DA7B-9036-4C0C-BB6D-8E0E48A35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7BCD6A-FC11-4AD8-95C8-EBD621D6EB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27" y="978469"/>
            <a:ext cx="3610950" cy="169273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tilføje titel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8E56425-029F-42B4-A8F6-1CD85154A6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027" y="3090607"/>
            <a:ext cx="3586650" cy="3023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F57DD325-CD9E-4FAE-9CE1-8C4E102FB2D0}"/>
              </a:ext>
            </a:extLst>
          </p:cNvPr>
          <p:cNvCxnSpPr>
            <a:cxnSpLocks/>
          </p:cNvCxnSpPr>
          <p:nvPr userDrawn="1"/>
        </p:nvCxnSpPr>
        <p:spPr>
          <a:xfrm>
            <a:off x="697497" y="2866068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78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0135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419BE8-C0C0-46A9-A426-25BAF0326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8802" y="1371603"/>
            <a:ext cx="5556482" cy="475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B2F083A-1E52-49B6-A043-101C1407A4D9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Billede 8">
            <a:extLst>
              <a:ext uri="{FF2B5EF4-FFF2-40B4-BE49-F238E27FC236}">
                <a16:creationId xmlns:a16="http://schemas.microsoft.com/office/drawing/2014/main" id="{7387C47C-9D5E-4825-AD2C-773B7DA87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55" y="204489"/>
            <a:ext cx="1340267" cy="85154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73EF8CF-621D-4109-8EDC-B4F6A4FF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1" y="907200"/>
            <a:ext cx="2146046" cy="1507014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B9BD926-B05E-4D14-BA27-8665ECD723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1" y="2755630"/>
            <a:ext cx="2121746" cy="28685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1AF7385-19C0-42B8-813F-FA4DDE9C9E26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67656"/>
            <a:ext cx="944088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624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678">
          <p15:clr>
            <a:srgbClr val="A4A3A4"/>
          </p15:clr>
        </p15:guide>
        <p15:guide id="3" pos="5432">
          <p15:clr>
            <a:srgbClr val="A4A3A4"/>
          </p15:clr>
        </p15:guide>
        <p15:guide id="4" orient="horz" pos="1754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01351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419BE8-C0C0-46A9-A426-25BAF0326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8802" y="1371603"/>
            <a:ext cx="5556482" cy="475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4CB7B141-C122-4D59-B4CF-96A8829E3D77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57E32DE2-1FEE-465F-AC49-B15BA67FC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009A756-A1DE-4893-8AEF-0559ACDA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1" y="907200"/>
            <a:ext cx="2146046" cy="1507014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1FE3D15-F28A-4631-B198-D653E7575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1" y="2755630"/>
            <a:ext cx="2121746" cy="28685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EF6719C5-6E8D-45DB-B92B-1BCCB33FB700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67656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944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0135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419BE8-C0C0-46A9-A426-25BAF0326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8802" y="1371603"/>
            <a:ext cx="5556482" cy="475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5F0BB665-043B-4EB6-A469-5765BA7DE61C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098E265E-3893-48ED-B6D1-8FAA6B9230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10547F4-A0B0-4DE2-B497-D171DF98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1" y="907200"/>
            <a:ext cx="2146046" cy="1507014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503C64F-32F1-47AA-9945-8A1F708066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1" y="2755630"/>
            <a:ext cx="2121746" cy="28685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85CCBF34-43EB-4DEC-8343-9797D6F5ACF6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67656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286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0135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35333914-12A8-4555-81E2-B4B15F288AD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419BE8-C0C0-46A9-A426-25BAF0326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8802" y="1371603"/>
            <a:ext cx="5556482" cy="475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EFC2705E-F354-4170-A6EA-1954B9169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07EE81-1EF1-4F41-A7D4-B3331FF5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1" y="907200"/>
            <a:ext cx="2146046" cy="1507014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10B5E5C-E4A2-4BD0-81B9-075933BA04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1" y="2755630"/>
            <a:ext cx="2121746" cy="28685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3EBBD6AC-7F09-45F1-BD86-E6F2B518D300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67656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732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01351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35333914-12A8-4555-81E2-B4B15F288ADD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419BE8-C0C0-46A9-A426-25BAF0326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8802" y="1371603"/>
            <a:ext cx="5556482" cy="475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EFC2705E-F354-4170-A6EA-1954B9169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207EE81-1EF1-4F41-A7D4-B3331FF5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1" y="907200"/>
            <a:ext cx="2146046" cy="1507014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10B5E5C-E4A2-4BD0-81B9-075933BA04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1" y="2755630"/>
            <a:ext cx="2121746" cy="28685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3EBBD6AC-7F09-45F1-BD86-E6F2B518D300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67656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13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A4A3A4"/>
          </p15:clr>
        </p15:guide>
        <p15:guide id="2" pos="2678">
          <p15:clr>
            <a:srgbClr val="A4A3A4"/>
          </p15:clr>
        </p15:guide>
        <p15:guide id="3" pos="5432">
          <p15:clr>
            <a:srgbClr val="A4A3A4"/>
          </p15:clr>
        </p15:guide>
        <p15:guide id="4" orient="horz" pos="1754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2 løse spalt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07C05601-1856-4E34-BCF6-2642854ED708}"/>
              </a:ext>
            </a:extLst>
          </p:cNvPr>
          <p:cNvSpPr/>
          <p:nvPr userDrawn="1"/>
        </p:nvSpPr>
        <p:spPr>
          <a:xfrm>
            <a:off x="0" y="0"/>
            <a:ext cx="914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23A11-8004-44F3-A1F8-3621B04863AC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3013514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 sz="1800" b="1" dirty="0">
              <a:noFill/>
              <a:latin typeface="DR Publik SemiBold" pitchFamily="2" charset="77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B419BE8-C0C0-46A9-A426-25BAF0326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8802" y="1371603"/>
            <a:ext cx="5556482" cy="4757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DEED2E1-3775-430C-9CD8-C10F75158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2FC41EA5-2E2D-4F86-9361-63F974CF4D45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61A1911-A6C5-4F85-9EAA-8885776AA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1" y="907200"/>
            <a:ext cx="2146046" cy="1507014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endParaRPr lang="da-DK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B555DFD-1083-4B52-9A00-4155D26626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1" y="2755630"/>
            <a:ext cx="2121746" cy="28685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3000"/>
              </a:lnSpc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503974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2pPr>
            <a:lvl3pPr marL="755962" indent="-251988">
              <a:lnSpc>
                <a:spcPct val="83000"/>
              </a:lnSpc>
              <a:defRPr sz="2000" b="1">
                <a:solidFill>
                  <a:schemeClr val="tx1"/>
                </a:solidFill>
                <a:latin typeface="+mj-lt"/>
              </a:defRPr>
            </a:lvl3pPr>
            <a:lvl4pPr marL="17999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4pPr>
            <a:lvl5pPr marL="359982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5pPr>
            <a:lvl6pPr marL="539973" indent="-179992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6pPr>
            <a:lvl7pPr>
              <a:defRPr sz="2000">
                <a:solidFill>
                  <a:schemeClr val="tx1"/>
                </a:solidFill>
              </a:defRPr>
            </a:lvl7pPr>
            <a:lvl8pPr>
              <a:defRPr sz="2000">
                <a:solidFill>
                  <a:schemeClr val="tx1"/>
                </a:solidFill>
              </a:defRPr>
            </a:lvl8pPr>
            <a:lvl9pPr>
              <a:defRPr sz="2000"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titel</a:t>
            </a:r>
            <a:endParaRPr lang="da-DK" dirty="0"/>
          </a:p>
        </p:txBody>
      </p: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7628B5A0-74AC-4B22-BF79-8C8BA0F4E242}"/>
              </a:ext>
            </a:extLst>
          </p:cNvPr>
          <p:cNvCxnSpPr>
            <a:cxnSpLocks/>
          </p:cNvCxnSpPr>
          <p:nvPr userDrawn="1"/>
        </p:nvCxnSpPr>
        <p:spPr>
          <a:xfrm>
            <a:off x="714970" y="2567656"/>
            <a:ext cx="944088" cy="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296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A4A3A4"/>
          </p15:clr>
        </p15:guide>
        <p15:guide id="2" pos="2678" userDrawn="1">
          <p15:clr>
            <a:srgbClr val="A4A3A4"/>
          </p15:clr>
        </p15:guide>
        <p15:guide id="3" pos="5432" userDrawn="1">
          <p15:clr>
            <a:srgbClr val="A4A3A4"/>
          </p15:clr>
        </p15:guide>
        <p15:guide id="4" orient="horz" pos="1754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43431480-A6BD-4F7D-8C14-572930234647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1BDC8A55-0A92-4E16-AD77-DB927543C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3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BBBF2E9A-9B34-43E9-A0B1-8DC8F30E3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4FE747D5-8216-44E4-89FF-FE15AF3CC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23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BBBF2E9A-9B34-43E9-A0B1-8DC8F30E38B2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Billede 11">
            <a:extLst>
              <a:ext uri="{FF2B5EF4-FFF2-40B4-BE49-F238E27FC236}">
                <a16:creationId xmlns:a16="http://schemas.microsoft.com/office/drawing/2014/main" id="{8E5D81F1-03A9-48AD-BD0B-A1CE6A83E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55" y="204489"/>
            <a:ext cx="1787022" cy="8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8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983FBE22-3DD0-43CB-9CD4-4334A9E1C350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88A5F2FA-6F58-4B55-832D-135AF99E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72" y="205945"/>
            <a:ext cx="1777048" cy="84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33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BE105860-E50C-4860-A24D-C7AAAB922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500" y="4269600"/>
            <a:ext cx="6831000" cy="2880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 b="1">
                <a:solidFill>
                  <a:schemeClr val="tx1"/>
                </a:solidFill>
              </a:defRPr>
            </a:lvl1pPr>
            <a:lvl2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2pPr>
            <a:lvl3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3pPr>
            <a:lvl4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4pPr>
            <a:lvl5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5pPr>
            <a:lvl6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6pPr>
            <a:lvl7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7pPr>
            <a:lvl8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8pPr>
            <a:lvl9pPr marL="0" indent="0" algn="l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​"/>
              <a:defRPr sz="1800">
                <a:solidFill>
                  <a:schemeClr val="bg1"/>
                </a:solidFill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8C4CCE50-0886-4FF9-AAE1-D05B8E1C39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500" y="4538030"/>
            <a:ext cx="6831000" cy="28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en-US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lnSpc>
                <a:spcPts val="2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buNone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buNone/>
              <a:defRPr lang="en-US" sz="18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buNone/>
              <a:defRPr lang="da-DK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da-DK" dirty="0"/>
              <a:t>Klik for at tilføje navn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03E5D019-E00A-4FEF-9867-B2DD0B94FF5B}"/>
              </a:ext>
            </a:extLst>
          </p:cNvPr>
          <p:cNvCxnSpPr>
            <a:cxnSpLocks/>
          </p:cNvCxnSpPr>
          <p:nvPr userDrawn="1"/>
        </p:nvCxnSpPr>
        <p:spPr>
          <a:xfrm flipV="1">
            <a:off x="785901" y="0"/>
            <a:ext cx="0" cy="907200"/>
          </a:xfrm>
          <a:prstGeom prst="line">
            <a:avLst/>
          </a:prstGeom>
          <a:ln w="1270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85EB3BCA-622B-4EEC-8BF1-2588DE9338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48" y="200329"/>
            <a:ext cx="1794967" cy="85479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0EA1E4C-8CE1-4C0A-A65E-38282F45E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103" y="1371600"/>
            <a:ext cx="6889313" cy="24336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800" b="1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6FA04847-4D99-41F9-B4E4-D03128C2A116}"/>
              </a:ext>
            </a:extLst>
          </p:cNvPr>
          <p:cNvCxnSpPr>
            <a:cxnSpLocks/>
          </p:cNvCxnSpPr>
          <p:nvPr userDrawn="1"/>
        </p:nvCxnSpPr>
        <p:spPr>
          <a:xfrm>
            <a:off x="714970" y="4007612"/>
            <a:ext cx="944088" cy="0"/>
          </a:xfrm>
          <a:prstGeom prst="line">
            <a:avLst/>
          </a:prstGeom>
          <a:ln w="1016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790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8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27" r:id="rId9"/>
    <p:sldLayoutId id="2147483849" r:id="rId10"/>
    <p:sldLayoutId id="2147483828" r:id="rId11"/>
    <p:sldLayoutId id="2147483829" r:id="rId12"/>
    <p:sldLayoutId id="2147483831" r:id="rId13"/>
    <p:sldLayoutId id="2147483838" r:id="rId14"/>
    <p:sldLayoutId id="2147483830" r:id="rId15"/>
    <p:sldLayoutId id="2147483776" r:id="rId16"/>
    <p:sldLayoutId id="2147483846" r:id="rId17"/>
    <p:sldLayoutId id="2147483777" r:id="rId18"/>
    <p:sldLayoutId id="2147483787" r:id="rId19"/>
    <p:sldLayoutId id="2147483852" r:id="rId20"/>
    <p:sldLayoutId id="2147483783" r:id="rId21"/>
    <p:sldLayoutId id="2147483837" r:id="rId22"/>
    <p:sldLayoutId id="2147483832" r:id="rId23"/>
    <p:sldLayoutId id="2147483847" r:id="rId24"/>
    <p:sldLayoutId id="2147483833" r:id="rId25"/>
    <p:sldLayoutId id="2147483834" r:id="rId26"/>
    <p:sldLayoutId id="2147483836" r:id="rId27"/>
    <p:sldLayoutId id="2147483848" r:id="rId28"/>
    <p:sldLayoutId id="2147483835" r:id="rId29"/>
    <p:sldLayoutId id="2147483850" r:id="rId30"/>
    <p:sldLayoutId id="2147483778" r:id="rId31"/>
    <p:sldLayoutId id="2147483779" r:id="rId32"/>
    <p:sldLayoutId id="2147483789" r:id="rId33"/>
    <p:sldLayoutId id="2147483851" r:id="rId34"/>
    <p:sldLayoutId id="2147483784" r:id="rId35"/>
    <p:sldLayoutId id="2147483780" r:id="rId36"/>
    <p:sldLayoutId id="2147483781" r:id="rId37"/>
    <p:sldLayoutId id="2147483782" r:id="rId38"/>
    <p:sldLayoutId id="2147483786" r:id="rId39"/>
    <p:sldLayoutId id="2147483790" r:id="rId40"/>
    <p:sldLayoutId id="2147483854" r:id="rId41"/>
    <p:sldLayoutId id="2147483795" r:id="rId42"/>
    <p:sldLayoutId id="2147483794" r:id="rId43"/>
    <p:sldLayoutId id="2147483792" r:id="rId44"/>
    <p:sldLayoutId id="2147483853" r:id="rId45"/>
    <p:sldLayoutId id="2147483793" r:id="rId4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gPGP4K3XM&amp;ab_channel=ABBSverige" TargetMode="External"/><Relationship Id="rId2" Type="http://schemas.openxmlformats.org/officeDocument/2006/relationships/hyperlink" Target="https://www.elementlogic.dk/cases/onlineapoteket-apotea-verdens-foerste-plukkerobotloesning-eoperator-autostore/" TargetMode="Externa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www.youtube.com/watch?v=Jp0mXYetnCs&amp;ab_channel=NikolajBj%C3%B8rnErikse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XWlQWgRfh6c&amp;ab_channel=Brightpick" TargetMode="Externa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WQM1lj3xWg&amp;ab_channel=RepairGuyDK" TargetMode="Externa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6C0AEB4C-4BC4-4025-AD03-CB96434282AC}"/>
              </a:ext>
            </a:extLst>
          </p:cNvPr>
          <p:cNvSpPr/>
          <p:nvPr/>
        </p:nvSpPr>
        <p:spPr>
          <a:xfrm flipV="1">
            <a:off x="0" y="6505832"/>
            <a:ext cx="9144000" cy="3521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1E7A45CB-F00C-4359-9310-611136306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03" y="1646587"/>
            <a:ext cx="7153564" cy="40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1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7F55D79-C377-4789-AAF4-5D12A00DA6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bageri har et råvarelager, hvor ingredienser som mel, sukker, gær og smør opbevares inden brug i bagning af brød og kager.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Dette lager sikrer, at de nødvendige ingredienser altid er tilgængelige for produktionsprocessen.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CB81DAE-CF1A-424A-B9B8-27AE7F5C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3612430-31C2-4FCD-B99A-A18E4A1AC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79" y="4916078"/>
            <a:ext cx="3026004" cy="194192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BE67EEF-E7D7-4355-A158-F929CB728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7374"/>
            <a:ext cx="3021025" cy="9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9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emnelager er et lager, der opbevarer færdige produkter, der er klar til afsendelse til kunderne.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Varer i et emnelager er normalt fuldt færdige og klar til distribution, og lagerstyring fokuserer på at sikre, at varerne er tilgængelige til rettidig forsendelse til kunderne.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Emnelager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B33ED6-0FDA-49BF-822D-0C9BF001C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189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673627A-C730-4A27-BAB2-A86EF5F1EB6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distributionscenter for en onlineforhandler opretholder et emnelager, hvor færdige produkter opbevares inden forsendelse til kunderne. 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Varerne organiseres og pakkes til afsendelse, så de kan sendes hurtigt og effektivt, når der modtages ordrer fra kunderne.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66CA709-A74B-4D42-A8B6-B9DA6A992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24AF6CF-5B5F-4E3F-9530-679C9BE08C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823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58802" y="1112363"/>
            <a:ext cx="5556482" cy="5016974"/>
          </a:xfrm>
        </p:spPr>
        <p:txBody>
          <a:bodyPr/>
          <a:lstStyle/>
          <a:p>
            <a:pPr lvl="1"/>
            <a:r>
              <a:rPr lang="da-DK" dirty="0"/>
              <a:t>Hvert af disse lagre har en unik rolle og funktion i forsyningskæden eller produktionsprocessen.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Pluklageret fokuserer på at opfylde kundeordrer hurtigt og effektivt, mellemvarelageret styrer </a:t>
            </a:r>
            <a:r>
              <a:rPr lang="da-DK" dirty="0" err="1"/>
              <a:t>produktionsflowet</a:t>
            </a:r>
            <a:r>
              <a:rPr lang="da-DK" dirty="0"/>
              <a:t>, højlageret maksimerer lagerpladsen, råvarelageret sikrer materialer til produktion, og emnelageret sikrer hurtig levering til kunderne. 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Ved at forstå disse forskelle kan virksomheder optimere deres lagerstrukturer for at imødekomme deres specifikke behov og forbedre effektiviteten i deres operationer.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Sammen-fatning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7857FE9-F0AA-4AF1-A53D-217467C6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50986"/>
            <a:ext cx="3013956" cy="15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2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Apotek i Sverige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3"/>
              </a:rPr>
              <a:t>Pakke- og sorteringsrobot til flere destinationer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4"/>
              </a:rPr>
              <a:t>Lagerautomat hos </a:t>
            </a:r>
            <a:r>
              <a:rPr lang="da-DK" dirty="0" err="1">
                <a:hlinkClick r:id="rId4"/>
              </a:rPr>
              <a:t>Abena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Videoer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B33ED6-0FDA-49BF-822D-0C9BF001C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484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a-DK" dirty="0"/>
              <a:t>1) Pluklager</a:t>
            </a:r>
          </a:p>
          <a:p>
            <a:endParaRPr lang="da-DK" dirty="0"/>
          </a:p>
          <a:p>
            <a:r>
              <a:rPr lang="da-DK" dirty="0"/>
              <a:t>2) Mellemvarelager</a:t>
            </a:r>
          </a:p>
          <a:p>
            <a:endParaRPr lang="da-DK" dirty="0"/>
          </a:p>
          <a:p>
            <a:r>
              <a:rPr lang="da-DK" dirty="0"/>
              <a:t>3) Højlager</a:t>
            </a:r>
          </a:p>
          <a:p>
            <a:endParaRPr lang="da-DK" dirty="0"/>
          </a:p>
          <a:p>
            <a:r>
              <a:rPr lang="da-DK" dirty="0"/>
              <a:t>4) Råvarelager</a:t>
            </a:r>
          </a:p>
          <a:p>
            <a:endParaRPr lang="da-DK" dirty="0"/>
          </a:p>
          <a:p>
            <a:r>
              <a:rPr lang="da-DK" dirty="0"/>
              <a:t>5) Emnelager</a:t>
            </a:r>
          </a:p>
          <a:p>
            <a:endParaRPr lang="da-DK" dirty="0"/>
          </a:p>
          <a:p>
            <a:r>
              <a:rPr lang="da-DK" dirty="0"/>
              <a:t>6) Lagerautomat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Lagertyper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B33ED6-0FDA-49BF-822D-0C9BF001C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917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5107" y="1343323"/>
            <a:ext cx="5556482" cy="4757734"/>
          </a:xfrm>
        </p:spPr>
        <p:txBody>
          <a:bodyPr/>
          <a:lstStyle/>
          <a:p>
            <a:pPr lvl="1"/>
            <a:r>
              <a:rPr lang="da-DK" dirty="0"/>
              <a:t>Et pluklager er designet til at opbevare varer, der skal plukkes direkte fra lageret til forsendelse eller brug i produktionen.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Varer i et pluklager er typisk organiseret efter plukningshastighed og efterspørgselsmønstre for at optimere plukningsprocessen.</a:t>
            </a:r>
          </a:p>
          <a:p>
            <a:pPr marL="251986" lvl="1" indent="0">
              <a:buNone/>
            </a:pPr>
            <a:endParaRPr lang="da-DK" dirty="0"/>
          </a:p>
          <a:p>
            <a:pPr lvl="1"/>
            <a:r>
              <a:rPr lang="da-DK" dirty="0"/>
              <a:t>Dette lager benyttes primært til varer, der har en høj omsætningshastighed og kræver hurtig adgang.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Pluklager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E9E14C0-8A8F-44E9-B56B-19444BDF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0475"/>
            <a:ext cx="3026004" cy="17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0D4A15D-7BB3-4524-A17A-6C3A64E66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Forestil dig et e-handelsfirma, der opererer et pluklager. Når en kunde afgiver en ordre, skal varerne plukkes fra lageret og sendes til kunden så hurtigt som muligt. 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Lageret organiseres, så varerne med høj efterspørgsel er placeret tæt på plukningsområdet, mens varer med lavere efterspørgsel placeres længere væk.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Plukkerne bruger typisk håndholdte scannere eller tablets til at navigere gennem lageret og finde de ønskede varer.</a:t>
            </a:r>
          </a:p>
          <a:p>
            <a:pPr lvl="1"/>
            <a:endParaRPr lang="da-DK" dirty="0"/>
          </a:p>
          <a:p>
            <a:pPr lvl="1"/>
            <a:r>
              <a:rPr lang="da-DK" dirty="0">
                <a:hlinkClick r:id="rId2"/>
              </a:rPr>
              <a:t>Fremtidens pluklager med AI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829103-BA93-46DF-A064-3D4A81A7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5BDDF97-90CF-4506-B942-95B88A1F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41423"/>
            <a:ext cx="3016577" cy="3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6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mellemvarelager opbevarer varer, der ikke er klar til at blive sendt til kunden eller brugt i produktionen, men stadig er under behandling eller forarbejdning.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Disse varer kan være i forskellige stadier af produktionen eller have brug for yderligere bearbejdning, før de er klar til afsendelse.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Kan fungere som et bufferlager mellem de forskellige produktionsstadier for at undgå afbrydelser og for at opretholde en jævn produktionsstrøm.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Mellem-</a:t>
            </a:r>
            <a:r>
              <a:rPr lang="da-DK" dirty="0" err="1"/>
              <a:t>varerlager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B33ED6-0FDA-49BF-822D-0C9BF001C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004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A78810B-DFE8-4195-8A11-9ABEB394A0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produktionsanlæg for biler har et mellemvarelager, hvor delvist forarbejdede dele opbevares, mens de venter på at blive monteret i det endelige produkt.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For eksempel kan døre, sæder og motorer være i forskellige stadier af monteringsprocessen og midlertidigt opbevares i mellemvarelageret, indtil de er klar til den næste monteringsfase.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67F282-AD65-463E-AF1F-39AB372D4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69D9A2C-015C-4A77-89E8-96A259CF2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8689"/>
            <a:ext cx="3019080" cy="169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højlager er en form for lager, hvor varer opbevares i høje reoler eller hylder, ofte med hjælp fra mekaniserede løfteudstyr som stablemaskiner eller robotter.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Dette lager er velegnet til varer med lav omsætningshastighed eller sæsonbestemte varer, da det maksimerer lagerpladsen på en begrænset grund.</a:t>
            </a:r>
          </a:p>
          <a:p>
            <a:pPr lvl="1"/>
            <a:endParaRPr lang="da-DK" dirty="0"/>
          </a:p>
          <a:p>
            <a:pPr lvl="1"/>
            <a:r>
              <a:rPr lang="da-DK" dirty="0">
                <a:hlinkClick r:id="rId2"/>
              </a:rPr>
              <a:t>Proshop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Højlager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B33ED6-0FDA-49BF-822D-0C9BF001C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22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402E76F-35B1-47DD-AE6F-7C4DE1A17F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distributionscenter for en stor detailkæde kan have et højlager, hvor varerne opbevares på høje reoler og håndteres af automatiserede lagerenheder som </a:t>
            </a:r>
            <a:r>
              <a:rPr lang="da-DK" dirty="0" err="1"/>
              <a:t>stabelmaskiner</a:t>
            </a:r>
            <a:r>
              <a:rPr lang="da-DK" dirty="0"/>
              <a:t> eller </a:t>
            </a:r>
            <a:r>
              <a:rPr lang="da-DK" dirty="0" err="1"/>
              <a:t>shuttle</a:t>
            </a:r>
            <a:r>
              <a:rPr lang="da-DK" dirty="0"/>
              <a:t>-systemer. 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Dette gør det muligt at maksimere lagerpladsen og opbevare store mængder varer på en effektiv måde.</a:t>
            </a:r>
          </a:p>
          <a:p>
            <a:pPr marL="251986" lvl="1" indent="0">
              <a:buNone/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9E61FC-25B0-4F50-86BE-37891219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Eksempel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AADEFFC-029C-459A-AD0F-FB6DF8E6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5173"/>
            <a:ext cx="3016576" cy="39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0F3007F9-D151-436D-AAF1-049B561BB7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lvl="1"/>
            <a:r>
              <a:rPr lang="da-DK" dirty="0"/>
              <a:t>Et råvarelager indeholder materialer eller komponenter, der bruges i produktionen af færdige varer.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Dette lager opbevarer typisk råmaterialer eller halvfabrikata, som skal indgå i produktionsprocessen.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Fokus på at sikre tilgængeligheden af de nødvendige materialer til produktionsprocessen.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847562-CBC1-40C4-891B-4466901AF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Råvare-lager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B33ED6-0FDA-49BF-822D-0C9BF001C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6964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Learnmark Efteruddannelse">
      <a:dk1>
        <a:sysClr val="windowText" lastClr="000000"/>
      </a:dk1>
      <a:lt1>
        <a:sysClr val="window" lastClr="FFFFFF"/>
      </a:lt1>
      <a:dk2>
        <a:srgbClr val="E74929"/>
      </a:dk2>
      <a:lt2>
        <a:srgbClr val="22395A"/>
      </a:lt2>
      <a:accent1>
        <a:srgbClr val="97D5F0"/>
      </a:accent1>
      <a:accent2>
        <a:srgbClr val="F7B8B6"/>
      </a:accent2>
      <a:accent3>
        <a:srgbClr val="ED6C32"/>
      </a:accent3>
      <a:accent4>
        <a:srgbClr val="F4AB6B"/>
      </a:accent4>
      <a:accent5>
        <a:srgbClr val="F2BF00"/>
      </a:accent5>
      <a:accent6>
        <a:srgbClr val="F8E59A"/>
      </a:accent6>
      <a:hlink>
        <a:srgbClr val="000000"/>
      </a:hlink>
      <a:folHlink>
        <a:srgbClr val="000000"/>
      </a:folHlink>
    </a:clrScheme>
    <a:fontScheme name="Learnmark Horse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95D44B6093845AD8762951132AF3C" ma:contentTypeVersion="17" ma:contentTypeDescription="Create a new document." ma:contentTypeScope="" ma:versionID="e0e2b156809d481a3b2240f12cb68f3e">
  <xsd:schema xmlns:xsd="http://www.w3.org/2001/XMLSchema" xmlns:xs="http://www.w3.org/2001/XMLSchema" xmlns:p="http://schemas.microsoft.com/office/2006/metadata/properties" xmlns:ns1="http://schemas.microsoft.com/sharepoint/v3" xmlns:ns2="f308ca9e-7957-4be0-bc83-2cbed0351d74" xmlns:ns3="aede87d7-6713-4528-985e-a4c8f99c0299" targetNamespace="http://schemas.microsoft.com/office/2006/metadata/properties" ma:root="true" ma:fieldsID="7c286a327b260bb68b6d72306cbd2a75" ns1:_="" ns2:_="" ns3:_="">
    <xsd:import namespace="http://schemas.microsoft.com/sharepoint/v3"/>
    <xsd:import namespace="f308ca9e-7957-4be0-bc83-2cbed0351d74"/>
    <xsd:import namespace="aede87d7-6713-4528-985e-a4c8f99c02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8ca9e-7957-4be0-bc83-2cbed0351d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273e385-a8b0-4d51-8803-6e97695cb9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de87d7-6713-4528-985e-a4c8f99c029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81d9d718-be08-4958-b1f0-f957bbd4cef6}" ma:internalName="TaxCatchAll" ma:showField="CatchAllData" ma:web="aede87d7-6713-4528-985e-a4c8f99c02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aede87d7-6713-4528-985e-a4c8f99c0299" xsi:nil="true"/>
    <lcf76f155ced4ddcb4097134ff3c332f xmlns="f308ca9e-7957-4be0-bc83-2cbed0351d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A419A97-6F69-4098-B0A3-4A8DADAF9F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5C70B6-B005-44B5-BED1-6FCE82D94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308ca9e-7957-4be0-bc83-2cbed0351d74"/>
    <ds:schemaRef ds:uri="aede87d7-6713-4528-985e-a4c8f99c02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4986A8-5F56-4189-96A4-60B3EDC8D261}">
  <ds:schemaRefs>
    <ds:schemaRef ds:uri="http://schemas.microsoft.com/office/2006/documentManagement/types"/>
    <ds:schemaRef ds:uri="http://schemas.openxmlformats.org/package/2006/metadata/core-properties"/>
    <ds:schemaRef ds:uri="http://schemas.microsoft.com/sharepoint/v3"/>
    <ds:schemaRef ds:uri="http://purl.org/dc/elements/1.1/"/>
    <ds:schemaRef ds:uri="f308ca9e-7957-4be0-bc83-2cbed0351d74"/>
    <ds:schemaRef ds:uri="aede87d7-6713-4528-985e-a4c8f99c0299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6003</TotalTime>
  <Words>636</Words>
  <Application>Microsoft Office PowerPoint</Application>
  <PresentationFormat>Skærmshow (4:3)</PresentationFormat>
  <Paragraphs>76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DR Publik SemiBold</vt:lpstr>
      <vt:lpstr>Verdana</vt:lpstr>
      <vt:lpstr>Office-tema</vt:lpstr>
      <vt:lpstr>PowerPoint-præsentation</vt:lpstr>
      <vt:lpstr>Lagertyper</vt:lpstr>
      <vt:lpstr>Pluklager</vt:lpstr>
      <vt:lpstr>Eksempel</vt:lpstr>
      <vt:lpstr>Mellem-varerlager</vt:lpstr>
      <vt:lpstr>Eksempel</vt:lpstr>
      <vt:lpstr>Højlager</vt:lpstr>
      <vt:lpstr>Eksempel</vt:lpstr>
      <vt:lpstr>Råvare-lager</vt:lpstr>
      <vt:lpstr>Eksempel</vt:lpstr>
      <vt:lpstr>Emnelager</vt:lpstr>
      <vt:lpstr>Eksempel</vt:lpstr>
      <vt:lpstr>Sammen-fatning</vt:lpstr>
      <vt:lpstr>Videoer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Maja Nedergaard Nielsen (MMA - Marketingkoordinator - SV - LMH)</dc:creator>
  <cp:lastModifiedBy>Ole Frøsig Velling Pedersen (OVP - Underviser - SP - LMH)</cp:lastModifiedBy>
  <cp:revision>76</cp:revision>
  <dcterms:created xsi:type="dcterms:W3CDTF">2022-01-18T12:55:32Z</dcterms:created>
  <dcterms:modified xsi:type="dcterms:W3CDTF">2024-02-20T18:31:35Z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0x010100D0F95D44B6093845AD8762951132AF3C</vt:lpwstr>
  </property>
</Properties>
</file>