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4" r:id="rId4"/>
    <p:sldMasterId id="2147483724" r:id="rId5"/>
    <p:sldMasterId id="2147483745" r:id="rId6"/>
    <p:sldMasterId id="2147483754" r:id="rId7"/>
    <p:sldMasterId id="2147483773" r:id="rId8"/>
    <p:sldMasterId id="2147483794" r:id="rId9"/>
    <p:sldMasterId id="2147483872" r:id="rId10"/>
    <p:sldMasterId id="2147483893" r:id="rId11"/>
    <p:sldMasterId id="2147483932" r:id="rId12"/>
  </p:sldMasterIdLst>
  <p:notesMasterIdLst>
    <p:notesMasterId r:id="rId41"/>
  </p:notesMasterIdLst>
  <p:sldIdLst>
    <p:sldId id="307" r:id="rId13"/>
    <p:sldId id="309" r:id="rId14"/>
    <p:sldId id="312" r:id="rId15"/>
    <p:sldId id="465" r:id="rId16"/>
    <p:sldId id="467" r:id="rId17"/>
    <p:sldId id="476" r:id="rId18"/>
    <p:sldId id="475" r:id="rId19"/>
    <p:sldId id="477" r:id="rId20"/>
    <p:sldId id="472" r:id="rId21"/>
    <p:sldId id="1758" r:id="rId22"/>
    <p:sldId id="480" r:id="rId23"/>
    <p:sldId id="473" r:id="rId24"/>
    <p:sldId id="481" r:id="rId25"/>
    <p:sldId id="1759" r:id="rId26"/>
    <p:sldId id="474" r:id="rId27"/>
    <p:sldId id="483" r:id="rId28"/>
    <p:sldId id="330" r:id="rId29"/>
    <p:sldId id="485" r:id="rId30"/>
    <p:sldId id="316" r:id="rId31"/>
    <p:sldId id="317" r:id="rId32"/>
    <p:sldId id="318" r:id="rId33"/>
    <p:sldId id="319" r:id="rId34"/>
    <p:sldId id="320" r:id="rId35"/>
    <p:sldId id="321" r:id="rId36"/>
    <p:sldId id="1757" r:id="rId37"/>
    <p:sldId id="1755" r:id="rId38"/>
    <p:sldId id="1756" r:id="rId39"/>
    <p:sldId id="1594" r:id="rId40"/>
  </p:sldIdLst>
  <p:sldSz cx="12192000" cy="6858000"/>
  <p:notesSz cx="6858000" cy="9144000"/>
  <p:embeddedFontLst>
    <p:embeddedFont>
      <p:font typeface="ＭＳ Ｐゴシック" panose="020B0600070205080204" pitchFamily="34" charset="-128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Helvetica" panose="020B0604020202020204" pitchFamily="34" charset="0"/>
      <p:regular r:id="rId49"/>
      <p:bold r:id="rId50"/>
      <p:italic r:id="rId51"/>
      <p:boldItalic r:id="rId52"/>
    </p:embeddedFont>
    <p:embeddedFont>
      <p:font typeface="Open Sans" panose="020B0606030504020204" pitchFamily="34" charset="0"/>
      <p:regular r:id="rId53"/>
      <p:bold r:id="rId54"/>
      <p:italic r:id="rId55"/>
      <p:bold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B9B9B"/>
    <a:srgbClr val="C6C6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CB7329-1550-4E3A-91C1-4C472C250D16}" v="2" dt="2023-08-10T13:16:52.6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52" autoAdjust="0"/>
    <p:restoredTop sz="94660"/>
  </p:normalViewPr>
  <p:slideViewPr>
    <p:cSldViewPr snapToGrid="0">
      <p:cViewPr varScale="1">
        <p:scale>
          <a:sx n="73" d="100"/>
          <a:sy n="73" d="100"/>
        </p:scale>
        <p:origin x="21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microsoft.com/office/2015/10/relationships/revisionInfo" Target="revisionInfo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8" Type="http://schemas.openxmlformats.org/officeDocument/2006/relationships/slideMaster" Target="slideMasters/slideMaster5.xml"/><Relationship Id="rId51" Type="http://schemas.openxmlformats.org/officeDocument/2006/relationships/font" Target="fonts/font10.fntdata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font" Target="fonts/font5.fntdata"/><Relationship Id="rId59" Type="http://schemas.openxmlformats.org/officeDocument/2006/relationships/theme" Target="theme/theme1.xml"/><Relationship Id="rId20" Type="http://schemas.openxmlformats.org/officeDocument/2006/relationships/slide" Target="slides/slide8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font" Target="fonts/font8.fntdata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9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F3889C-94A8-469B-A928-5D575089AC51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F1190B-3CA8-4F1D-A6AD-5C8D76E9EAB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58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489" y="4323806"/>
            <a:ext cx="5408612" cy="1568993"/>
          </a:xfrm>
          <a:prstGeom prst="rect">
            <a:avLst/>
          </a:prstGeom>
          <a:noFill/>
        </p:spPr>
        <p:txBody>
          <a:bodyPr tIns="0" anchor="t" anchorCtr="0">
            <a:noAutofit/>
          </a:bodyPr>
          <a:lstStyle>
            <a:lvl1pPr algn="l">
              <a:lnSpc>
                <a:spcPct val="83000"/>
              </a:lnSpc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489" y="3708691"/>
            <a:ext cx="5408612" cy="52411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000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B6F217-A3DF-4FA9-94C4-8884359D451D}" type="datetime3">
              <a:rPr lang="en-GB" smtClean="0"/>
              <a:t>18 August, 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AutoShape 4"/>
          <p:cNvSpPr>
            <a:spLocks/>
          </p:cNvSpPr>
          <p:nvPr userDrawn="1"/>
        </p:nvSpPr>
        <p:spPr bwMode="gray">
          <a:xfrm>
            <a:off x="12192000" y="0"/>
            <a:ext cx="17335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00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To view drawing guides:</a:t>
            </a:r>
          </a:p>
          <a:p>
            <a:pPr algn="l" eaLnBrk="1" hangingPunct="1">
              <a:spcBef>
                <a:spcPct val="0"/>
              </a:spcBef>
              <a:buFontTx/>
              <a:buNone/>
              <a:defRPr/>
            </a:pPr>
            <a:endParaRPr lang="en-GB" altLang="da-DK" sz="900" b="1" noProof="1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1.</a:t>
            </a: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Right click on slide </a:t>
            </a:r>
          </a:p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2.</a:t>
            </a: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Select </a:t>
            </a: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Grid and Guides</a:t>
            </a: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’</a:t>
            </a:r>
          </a:p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3.</a:t>
            </a: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Check </a:t>
            </a: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Display drawing guides on screen</a:t>
            </a:r>
          </a:p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4.</a:t>
            </a: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Select </a:t>
            </a: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OK</a:t>
            </a:r>
          </a:p>
          <a:p>
            <a:pPr algn="l" eaLnBrk="1" hangingPunct="1">
              <a:spcBef>
                <a:spcPct val="0"/>
              </a:spcBef>
              <a:buFontTx/>
              <a:buNone/>
              <a:defRPr/>
            </a:pPr>
            <a:endParaRPr lang="en-GB" altLang="da-DK" sz="900" b="1" noProof="1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en-GB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Hint</a:t>
            </a:r>
            <a:r>
              <a:rPr lang="en-GB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: Alt + F9 for quick viewing of guides</a:t>
            </a:r>
            <a:endParaRPr lang="en-GB" altLang="da-DK" sz="900" b="1" noProof="1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 userDrawn="1"/>
        </p:nvSpPr>
        <p:spPr bwMode="auto">
          <a:xfrm>
            <a:off x="-2792437" y="3078798"/>
            <a:ext cx="279243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b" anchorCtr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spcAft>
                <a:spcPts val="600"/>
              </a:spcAft>
              <a:buFontTx/>
              <a:buNone/>
              <a:defRPr/>
            </a:pP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Add Date and Footer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1.</a:t>
            </a: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Choose </a:t>
            </a: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Insert </a:t>
            </a: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in the top menu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2.</a:t>
            </a: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Click on</a:t>
            </a: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Header and Footer</a:t>
            </a: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3.</a:t>
            </a: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Tick off </a:t>
            </a: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Date and time</a:t>
            </a:r>
            <a:endParaRPr lang="en-GB" altLang="da-DK" sz="900" noProof="1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en-US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4.</a:t>
            </a:r>
            <a:r>
              <a:rPr lang="en-US" altLang="da-DK" sz="900" b="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Tick off </a:t>
            </a:r>
            <a:r>
              <a:rPr lang="en-US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'Fixed' </a:t>
            </a:r>
            <a:r>
              <a:rPr lang="en-US" altLang="da-DK" sz="900" b="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and enter the date in the field</a:t>
            </a:r>
            <a:br>
              <a:rPr lang="en-US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</a:b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5. </a:t>
            </a:r>
            <a:r>
              <a:rPr lang="en-US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Tick off </a:t>
            </a:r>
            <a:r>
              <a:rPr lang="en-US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Footer </a:t>
            </a:r>
            <a:r>
              <a:rPr lang="en-US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and enter the desired text </a:t>
            </a:r>
            <a:endParaRPr lang="en-GB" altLang="da-DK" sz="900" noProof="1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6. </a:t>
            </a:r>
            <a:r>
              <a:rPr lang="en-US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Leave </a:t>
            </a:r>
            <a:r>
              <a:rPr lang="en-US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Don't show on title slide </a:t>
            </a:r>
            <a:r>
              <a:rPr lang="en-US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unticked</a:t>
            </a:r>
            <a:endParaRPr lang="en-GB" altLang="da-DK" sz="900" b="1" noProof="1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6. </a:t>
            </a: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Click </a:t>
            </a: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Apply to All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endParaRPr lang="en-GB" altLang="da-DK" sz="900" b="1" noProof="1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0922" y="4556125"/>
            <a:ext cx="2695575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4"/>
          <p:cNvGrpSpPr>
            <a:grpSpLocks noChangeAspect="1"/>
          </p:cNvGrpSpPr>
          <p:nvPr userDrawn="1"/>
        </p:nvGrpSpPr>
        <p:grpSpPr bwMode="auto">
          <a:xfrm rot="5400000">
            <a:off x="564953" y="345726"/>
            <a:ext cx="2341127" cy="2919991"/>
            <a:chOff x="298" y="393"/>
            <a:chExt cx="821" cy="1024"/>
          </a:xfrm>
        </p:grpSpPr>
        <p:sp>
          <p:nvSpPr>
            <p:cNvPr id="24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298" y="393"/>
              <a:ext cx="803" cy="1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5" name="Rectangle 5"/>
            <p:cNvSpPr>
              <a:spLocks noChangeAspect="1" noChangeArrowheads="1"/>
            </p:cNvSpPr>
            <p:nvPr userDrawn="1"/>
          </p:nvSpPr>
          <p:spPr bwMode="auto">
            <a:xfrm>
              <a:off x="639" y="864"/>
              <a:ext cx="136" cy="136"/>
            </a:xfrm>
            <a:prstGeom prst="rect">
              <a:avLst/>
            </a:prstGeom>
            <a:solidFill>
              <a:srgbClr val="C4C5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6" name="Rectangle 6"/>
            <p:cNvSpPr>
              <a:spLocks noChangeAspect="1" noChangeArrowheads="1"/>
            </p:cNvSpPr>
            <p:nvPr userDrawn="1"/>
          </p:nvSpPr>
          <p:spPr bwMode="auto">
            <a:xfrm>
              <a:off x="639" y="1036"/>
              <a:ext cx="136" cy="136"/>
            </a:xfrm>
            <a:prstGeom prst="rect">
              <a:avLst/>
            </a:prstGeom>
            <a:solidFill>
              <a:srgbClr val="D6D6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7" name="Rectangle 7"/>
            <p:cNvSpPr>
              <a:spLocks noChangeAspect="1" noChangeArrowheads="1"/>
            </p:cNvSpPr>
            <p:nvPr userDrawn="1"/>
          </p:nvSpPr>
          <p:spPr bwMode="auto">
            <a:xfrm>
              <a:off x="639" y="1207"/>
              <a:ext cx="136" cy="136"/>
            </a:xfrm>
            <a:prstGeom prst="rect">
              <a:avLst/>
            </a:prstGeom>
            <a:solidFill>
              <a:srgbClr val="7374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8" name="Rectangle 8"/>
            <p:cNvSpPr>
              <a:spLocks noChangeAspect="1" noChangeArrowheads="1"/>
            </p:cNvSpPr>
            <p:nvPr userDrawn="1"/>
          </p:nvSpPr>
          <p:spPr bwMode="auto">
            <a:xfrm>
              <a:off x="811" y="1036"/>
              <a:ext cx="136" cy="136"/>
            </a:xfrm>
            <a:prstGeom prst="rect">
              <a:avLst/>
            </a:prstGeom>
            <a:solidFill>
              <a:srgbClr val="6161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9" name="Rectangle 9"/>
            <p:cNvSpPr>
              <a:spLocks noChangeAspect="1" noChangeArrowheads="1"/>
            </p:cNvSpPr>
            <p:nvPr userDrawn="1"/>
          </p:nvSpPr>
          <p:spPr bwMode="auto">
            <a:xfrm>
              <a:off x="811" y="1207"/>
              <a:ext cx="136" cy="13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0" name="Rectangle 10"/>
            <p:cNvSpPr>
              <a:spLocks noChangeAspect="1" noChangeArrowheads="1"/>
            </p:cNvSpPr>
            <p:nvPr userDrawn="1"/>
          </p:nvSpPr>
          <p:spPr bwMode="auto">
            <a:xfrm>
              <a:off x="983" y="1207"/>
              <a:ext cx="136" cy="136"/>
            </a:xfrm>
            <a:prstGeom prst="rect">
              <a:avLst/>
            </a:prstGeom>
            <a:solidFill>
              <a:srgbClr val="A3A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1" name="Rectangle 11"/>
            <p:cNvSpPr>
              <a:spLocks noChangeAspect="1" noChangeArrowheads="1"/>
            </p:cNvSpPr>
            <p:nvPr userDrawn="1"/>
          </p:nvSpPr>
          <p:spPr bwMode="auto">
            <a:xfrm>
              <a:off x="469" y="864"/>
              <a:ext cx="136" cy="13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2" name="Rectangle 12"/>
            <p:cNvSpPr>
              <a:spLocks noChangeAspect="1" noChangeArrowheads="1"/>
            </p:cNvSpPr>
            <p:nvPr userDrawn="1"/>
          </p:nvSpPr>
          <p:spPr bwMode="auto">
            <a:xfrm>
              <a:off x="639" y="692"/>
              <a:ext cx="136" cy="136"/>
            </a:xfrm>
            <a:prstGeom prst="rect">
              <a:avLst/>
            </a:prstGeom>
            <a:solidFill>
              <a:srgbClr val="C4C5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3" name="Rectangle 13"/>
            <p:cNvSpPr>
              <a:spLocks noChangeAspect="1" noChangeArrowheads="1"/>
            </p:cNvSpPr>
            <p:nvPr userDrawn="1"/>
          </p:nvSpPr>
          <p:spPr bwMode="auto">
            <a:xfrm>
              <a:off x="298" y="1036"/>
              <a:ext cx="136" cy="136"/>
            </a:xfrm>
            <a:prstGeom prst="rect">
              <a:avLst/>
            </a:prstGeom>
            <a:solidFill>
              <a:srgbClr val="D6D6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4" name="Rectangle 14"/>
            <p:cNvSpPr>
              <a:spLocks noChangeAspect="1" noChangeArrowheads="1"/>
            </p:cNvSpPr>
            <p:nvPr userDrawn="1"/>
          </p:nvSpPr>
          <p:spPr bwMode="auto">
            <a:xfrm>
              <a:off x="298" y="1207"/>
              <a:ext cx="136" cy="136"/>
            </a:xfrm>
            <a:prstGeom prst="rect">
              <a:avLst/>
            </a:prstGeom>
            <a:solidFill>
              <a:srgbClr val="7374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5" name="Rectangle 15"/>
            <p:cNvSpPr>
              <a:spLocks noChangeAspect="1" noChangeArrowheads="1"/>
            </p:cNvSpPr>
            <p:nvPr userDrawn="1"/>
          </p:nvSpPr>
          <p:spPr bwMode="auto">
            <a:xfrm>
              <a:off x="469" y="1036"/>
              <a:ext cx="136" cy="136"/>
            </a:xfrm>
            <a:prstGeom prst="rect">
              <a:avLst/>
            </a:prstGeom>
            <a:solidFill>
              <a:srgbClr val="6161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6" name="Rectangle 16"/>
            <p:cNvSpPr>
              <a:spLocks noChangeAspect="1" noChangeArrowheads="1"/>
            </p:cNvSpPr>
            <p:nvPr userDrawn="1"/>
          </p:nvSpPr>
          <p:spPr bwMode="auto">
            <a:xfrm>
              <a:off x="469" y="1207"/>
              <a:ext cx="136" cy="136"/>
            </a:xfrm>
            <a:prstGeom prst="rect">
              <a:avLst/>
            </a:prstGeom>
            <a:solidFill>
              <a:srgbClr val="A3A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6183" y="6132313"/>
            <a:ext cx="888808" cy="5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54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3" name="Subtitle 2"/>
          <p:cNvSpPr>
            <a:spLocks noGrp="1"/>
          </p:cNvSpPr>
          <p:nvPr>
            <p:ph type="subTitle" idx="1"/>
          </p:nvPr>
        </p:nvSpPr>
        <p:spPr>
          <a:xfrm>
            <a:off x="471488" y="1033200"/>
            <a:ext cx="11248069" cy="3206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i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71488" y="1916113"/>
            <a:ext cx="11239500" cy="3976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C2CA5-D6AF-4B33-B8D4-07ECF126C923}" type="datetime3">
              <a:rPr lang="en-GB" smtClean="0"/>
              <a:t>18 August, 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006428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plit: Grey/B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E4303-FF99-473F-A6F9-BF4D71EF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863" y="6378760"/>
            <a:ext cx="37286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DBA7775B-AE01-4DC8-BC9A-770B71903881}"/>
              </a:ext>
            </a:extLst>
          </p:cNvPr>
          <p:cNvSpPr>
            <a:spLocks noGrp="1" noChangeAspect="1"/>
          </p:cNvSpPr>
          <p:nvPr>
            <p:ph sz="quarter" idx="16" hasCustomPrompt="1"/>
          </p:nvPr>
        </p:nvSpPr>
        <p:spPr>
          <a:xfrm>
            <a:off x="0" y="0"/>
            <a:ext cx="6096000" cy="6011694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274711-030C-4E6E-B493-B3A2C1AFEB98}"/>
              </a:ext>
            </a:extLst>
          </p:cNvPr>
          <p:cNvSpPr/>
          <p:nvPr userDrawn="1"/>
        </p:nvSpPr>
        <p:spPr>
          <a:xfrm>
            <a:off x="6096000" y="0"/>
            <a:ext cx="6096000" cy="6011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66AC8301-ED22-4EAB-BFC4-7FFEEA60D487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6096001" y="1"/>
            <a:ext cx="6095999" cy="6011693"/>
          </a:xfrm>
          <a:noFill/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543800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plit: BU/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326250-C14D-46B6-BEF4-C52525D34CDA}"/>
              </a:ext>
            </a:extLst>
          </p:cNvPr>
          <p:cNvSpPr/>
          <p:nvPr userDrawn="1"/>
        </p:nvSpPr>
        <p:spPr>
          <a:xfrm>
            <a:off x="-1" y="0"/>
            <a:ext cx="6096000" cy="6011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E4303-FF99-473F-A6F9-BF4D71EF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863" y="6378760"/>
            <a:ext cx="37286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66AC8301-ED22-4EAB-BFC4-7FFEEA60D487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6096000" y="0"/>
            <a:ext cx="6096000" cy="6011694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DBA7775B-AE01-4DC8-BC9A-770B71903881}"/>
              </a:ext>
            </a:extLst>
          </p:cNvPr>
          <p:cNvSpPr>
            <a:spLocks noGrp="1" noChangeAspect="1"/>
          </p:cNvSpPr>
          <p:nvPr>
            <p:ph sz="quarter" idx="16" hasCustomPrompt="1"/>
          </p:nvPr>
        </p:nvSpPr>
        <p:spPr>
          <a:xfrm>
            <a:off x="0" y="1"/>
            <a:ext cx="6095999" cy="6011693"/>
          </a:xfrm>
          <a:noFill/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954366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plit: Grey/B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E4303-FF99-473F-A6F9-BF4D71EF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863" y="6378760"/>
            <a:ext cx="37286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DBA7775B-AE01-4DC8-BC9A-770B71903881}"/>
              </a:ext>
            </a:extLst>
          </p:cNvPr>
          <p:cNvSpPr>
            <a:spLocks noGrp="1" noChangeAspect="1"/>
          </p:cNvSpPr>
          <p:nvPr>
            <p:ph sz="quarter" idx="16" hasCustomPrompt="1"/>
          </p:nvPr>
        </p:nvSpPr>
        <p:spPr>
          <a:xfrm>
            <a:off x="0" y="0"/>
            <a:ext cx="6096000" cy="601169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274711-030C-4E6E-B493-B3A2C1AFEB98}"/>
              </a:ext>
            </a:extLst>
          </p:cNvPr>
          <p:cNvSpPr/>
          <p:nvPr userDrawn="1"/>
        </p:nvSpPr>
        <p:spPr>
          <a:xfrm>
            <a:off x="6096000" y="0"/>
            <a:ext cx="6096000" cy="6011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66AC8301-ED22-4EAB-BFC4-7FFEEA60D487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6096001" y="1"/>
            <a:ext cx="6095999" cy="6011693"/>
          </a:xfr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40514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plit: BU/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326250-C14D-46B6-BEF4-C52525D34CDA}"/>
              </a:ext>
            </a:extLst>
          </p:cNvPr>
          <p:cNvSpPr/>
          <p:nvPr userDrawn="1"/>
        </p:nvSpPr>
        <p:spPr>
          <a:xfrm>
            <a:off x="-1" y="0"/>
            <a:ext cx="6096000" cy="6011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E4303-FF99-473F-A6F9-BF4D71EF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863" y="6378760"/>
            <a:ext cx="37286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66AC8301-ED22-4EAB-BFC4-7FFEEA60D487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6096000" y="0"/>
            <a:ext cx="6096000" cy="6011694"/>
          </a:xfrm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DBA7775B-AE01-4DC8-BC9A-770B71903881}"/>
              </a:ext>
            </a:extLst>
          </p:cNvPr>
          <p:cNvSpPr>
            <a:spLocks noGrp="1" noChangeAspect="1"/>
          </p:cNvSpPr>
          <p:nvPr>
            <p:ph sz="quarter" idx="16" hasCustomPrompt="1"/>
          </p:nvPr>
        </p:nvSpPr>
        <p:spPr>
          <a:xfrm>
            <a:off x="0" y="1"/>
            <a:ext cx="6095999" cy="6011693"/>
          </a:xfr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498689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plit: Grey/B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E4303-FF99-473F-A6F9-BF4D71EF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863" y="6378760"/>
            <a:ext cx="37286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DBA7775B-AE01-4DC8-BC9A-770B71903881}"/>
              </a:ext>
            </a:extLst>
          </p:cNvPr>
          <p:cNvSpPr>
            <a:spLocks noGrp="1" noChangeAspect="1"/>
          </p:cNvSpPr>
          <p:nvPr>
            <p:ph sz="quarter" idx="16" hasCustomPrompt="1"/>
          </p:nvPr>
        </p:nvSpPr>
        <p:spPr>
          <a:xfrm>
            <a:off x="0" y="0"/>
            <a:ext cx="6096000" cy="601169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274711-030C-4E6E-B493-B3A2C1AFEB98}"/>
              </a:ext>
            </a:extLst>
          </p:cNvPr>
          <p:cNvSpPr/>
          <p:nvPr userDrawn="1"/>
        </p:nvSpPr>
        <p:spPr>
          <a:xfrm>
            <a:off x="6096000" y="0"/>
            <a:ext cx="6096000" cy="6011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66AC8301-ED22-4EAB-BFC4-7FFEEA60D487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6096001" y="1"/>
            <a:ext cx="6095999" cy="6011693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02565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plit: BU/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326250-C14D-46B6-BEF4-C52525D34CDA}"/>
              </a:ext>
            </a:extLst>
          </p:cNvPr>
          <p:cNvSpPr/>
          <p:nvPr userDrawn="1"/>
        </p:nvSpPr>
        <p:spPr>
          <a:xfrm>
            <a:off x="-1" y="0"/>
            <a:ext cx="6096000" cy="6011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E4303-FF99-473F-A6F9-BF4D71EF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863" y="6378760"/>
            <a:ext cx="37286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66AC8301-ED22-4EAB-BFC4-7FFEEA60D487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6096000" y="0"/>
            <a:ext cx="6096000" cy="6011694"/>
          </a:xfrm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DBA7775B-AE01-4DC8-BC9A-770B71903881}"/>
              </a:ext>
            </a:extLst>
          </p:cNvPr>
          <p:cNvSpPr>
            <a:spLocks noGrp="1" noChangeAspect="1"/>
          </p:cNvSpPr>
          <p:nvPr>
            <p:ph sz="quarter" idx="16" hasCustomPrompt="1"/>
          </p:nvPr>
        </p:nvSpPr>
        <p:spPr>
          <a:xfrm>
            <a:off x="0" y="1"/>
            <a:ext cx="6095999" cy="6011693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98790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adma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32BB8-9287-4190-93D9-99717DD17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863" y="6378760"/>
            <a:ext cx="37286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3E5A7182-BC18-4C0F-BE0E-36808406FA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6876" y="2800751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DADED006-0540-4E20-B183-705CA440AF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7976" y="3481789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EB9D772-DB53-438E-85DA-AC8CF11302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26069" y="2119713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ADBE4AA6-4522-475E-84FC-75EFC671EFF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07169" y="2800751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E963B65F-41A6-4597-9661-708268AE46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88269" y="3481789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608C7124-59C7-4BA0-8E2E-58E506D0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69369" y="4162827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35C2E395-7814-4EAB-BE11-47201098A91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95262" y="1438675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7EC8F048-71D8-413C-8A25-07874369FB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76362" y="2119713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542AC748-1EE1-4A52-AD57-FF327D6DEBC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557462" y="2800751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CE849AB5-92DF-4780-B983-4ED5708BA72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38562" y="3481789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FC77F3F7-DE87-4E49-840A-C7350EC76EC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4455" y="757637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E426A8A0-9958-4BD3-A75F-0FE112246B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545555" y="1438675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3A83932-486D-445D-AD1F-113C1A28C6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26655" y="2119713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155455C0-DB35-4934-BF28-49B7238A42E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07755" y="2800751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7D30133C-2478-4404-87F3-0B6ABBCFF39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895848" y="1438675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4D1C5A7-3CF2-4C68-B706-EE750C5992E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076948" y="2119713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5E8863E-C28A-48FA-AA8B-4BA08DD5B1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931" y="1185743"/>
            <a:ext cx="2133233" cy="106793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80000"/>
              </a:lnSpc>
              <a:defRPr sz="4300" b="1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261389878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admap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32BB8-9287-4190-93D9-99717DD17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863" y="6378760"/>
            <a:ext cx="37286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3E5A7182-BC18-4C0F-BE0E-36808406FA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6876" y="2800751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DADED006-0540-4E20-B183-705CA440AF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7976" y="3481789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EB9D772-DB53-438E-85DA-AC8CF11302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26069" y="2119713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ADBE4AA6-4522-475E-84FC-75EFC671EFF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07169" y="2800751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E963B65F-41A6-4597-9661-708268AE46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88269" y="3481789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608C7124-59C7-4BA0-8E2E-58E506D0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69369" y="4162827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35C2E395-7814-4EAB-BE11-47201098A91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95262" y="1438675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7EC8F048-71D8-413C-8A25-07874369FB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76362" y="2119713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542AC748-1EE1-4A52-AD57-FF327D6DEBC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557462" y="2800751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CE849AB5-92DF-4780-B983-4ED5708BA72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38562" y="3481789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FC77F3F7-DE87-4E49-840A-C7350EC76EC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4455" y="757637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E426A8A0-9958-4BD3-A75F-0FE112246B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545555" y="1438675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3A83932-486D-445D-AD1F-113C1A28C6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26655" y="2119713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155455C0-DB35-4934-BF28-49B7238A42E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07755" y="2800751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7D30133C-2478-4404-87F3-0B6ABBCFF39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895848" y="1438675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4D1C5A7-3CF2-4C68-B706-EE750C5992E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076948" y="2119713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5E8863E-C28A-48FA-AA8B-4BA08DD5B1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931" y="1185743"/>
            <a:ext cx="2133233" cy="106793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80000"/>
              </a:lnSpc>
              <a:defRPr sz="4300" b="1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380887863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: B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32BB8-9287-4190-93D9-99717DD17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863" y="6378760"/>
            <a:ext cx="37286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4D525-F5DC-47D7-866F-B14A3E33FF2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0"/>
            <a:ext cx="12192000" cy="6011863"/>
          </a:xfrm>
          <a:noFill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an image or a movie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738786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: B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32BB8-9287-4190-93D9-99717DD17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863" y="6378760"/>
            <a:ext cx="37286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4D525-F5DC-47D7-866F-B14A3E33FF2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0"/>
            <a:ext cx="12192000" cy="6011863"/>
          </a:xfrm>
          <a:noFill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an image or a movie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2058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3" name="Subtitle 2"/>
          <p:cNvSpPr>
            <a:spLocks noGrp="1"/>
          </p:cNvSpPr>
          <p:nvPr>
            <p:ph type="subTitle" idx="1"/>
          </p:nvPr>
        </p:nvSpPr>
        <p:spPr>
          <a:xfrm>
            <a:off x="471488" y="1033200"/>
            <a:ext cx="11248069" cy="3206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i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71489" y="1916113"/>
            <a:ext cx="5408612" cy="3976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6300788" y="1914526"/>
            <a:ext cx="5410199" cy="3976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DB339-96BA-431F-BFEC-84B1195F970B}" type="datetime3">
              <a:rPr lang="en-GB" smtClean="0"/>
              <a:t>18 August, 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823270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Full: B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32BB8-9287-4190-93D9-99717DD17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863" y="6378760"/>
            <a:ext cx="37286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4D525-F5DC-47D7-866F-B14A3E33FF2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0"/>
            <a:ext cx="12192000" cy="6011863"/>
          </a:xfrm>
          <a:noFill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an image or a movie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386890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: 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32BB8-9287-4190-93D9-99717DD17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863" y="6378760"/>
            <a:ext cx="37286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4D525-F5DC-47D7-866F-B14A3E33FF2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0"/>
            <a:ext cx="12192000" cy="6011863"/>
          </a:xfrm>
          <a:noFill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an image or a movie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069307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: 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32BB8-9287-4190-93D9-99717DD17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863" y="6378760"/>
            <a:ext cx="37286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4D525-F5DC-47D7-866F-B14A3E33FF2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0"/>
            <a:ext cx="12192000" cy="6011863"/>
          </a:xfrm>
          <a:solidFill>
            <a:schemeClr val="accent3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an image or a movie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64694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B5BD5-431B-4B35-930A-63E5299AD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863" y="6378760"/>
            <a:ext cx="37286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F955015-535C-42E6-ABC5-76B9CA8D558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0"/>
            <a:ext cx="12192000" cy="6011863"/>
          </a:xfrm>
          <a:noFill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an image or a movie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6381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1" y="625177"/>
            <a:ext cx="5407659" cy="8956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3" name="Subtitle 2"/>
          <p:cNvSpPr>
            <a:spLocks noGrp="1"/>
          </p:cNvSpPr>
          <p:nvPr>
            <p:ph type="subTitle" idx="1"/>
          </p:nvPr>
        </p:nvSpPr>
        <p:spPr>
          <a:xfrm>
            <a:off x="471488" y="1033200"/>
            <a:ext cx="5408117" cy="3206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i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71489" y="1916113"/>
            <a:ext cx="5408612" cy="3976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6300789" y="0"/>
            <a:ext cx="5891211" cy="5891212"/>
          </a:xfrm>
        </p:spPr>
        <p:txBody>
          <a:bodyPr bIns="684000" anchor="ctr" anchorCtr="0"/>
          <a:lstStyle>
            <a:lvl1pPr marL="0" indent="0" algn="ctr">
              <a:buNone/>
              <a:defRPr baseline="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6C8B1-64A0-4CD3-839E-5BA7A7D8BA87}" type="datetime3">
              <a:rPr lang="en-GB" smtClean="0"/>
              <a:t>18 August, 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6103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6537" y="637148"/>
            <a:ext cx="6949688" cy="317552"/>
          </a:xfrm>
          <a:prstGeom prst="rect">
            <a:avLst/>
          </a:prstGeom>
        </p:spPr>
        <p:txBody>
          <a:bodyPr rIns="0"/>
          <a:lstStyle>
            <a:lvl1pPr marL="0" indent="0">
              <a:buNone/>
              <a:defRPr lang="da-DK" sz="20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166" y="1047969"/>
            <a:ext cx="6949688" cy="1961129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78000"/>
              </a:lnSpc>
              <a:spcBef>
                <a:spcPct val="0"/>
              </a:spcBef>
              <a:buNone/>
              <a:defRPr lang="da-DK" sz="60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610467-7A6C-498D-A229-EAE8EE163B4B}" type="datetime3">
              <a:rPr lang="en-GB" smtClean="0"/>
              <a:t>18 August, 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‹nr.›</a:t>
            </a:fld>
            <a:endParaRPr lang="en-GB" dirty="0"/>
          </a:p>
        </p:txBody>
      </p:sp>
      <p:grpSp>
        <p:nvGrpSpPr>
          <p:cNvPr id="26" name="Group 4"/>
          <p:cNvGrpSpPr>
            <a:grpSpLocks noChangeAspect="1"/>
          </p:cNvGrpSpPr>
          <p:nvPr userDrawn="1"/>
        </p:nvGrpSpPr>
        <p:grpSpPr bwMode="auto">
          <a:xfrm rot="5400000">
            <a:off x="9340341" y="1088957"/>
            <a:ext cx="2822454" cy="1918838"/>
            <a:chOff x="4758" y="401"/>
            <a:chExt cx="1404" cy="2142"/>
          </a:xfrm>
        </p:grpSpPr>
        <p:sp>
          <p:nvSpPr>
            <p:cNvPr id="27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4758" y="401"/>
              <a:ext cx="1404" cy="2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Rectangle 5"/>
            <p:cNvSpPr>
              <a:spLocks noChangeArrowheads="1"/>
            </p:cNvSpPr>
            <p:nvPr userDrawn="1"/>
          </p:nvSpPr>
          <p:spPr bwMode="auto">
            <a:xfrm>
              <a:off x="5726" y="401"/>
              <a:ext cx="194" cy="452"/>
            </a:xfrm>
            <a:prstGeom prst="rect">
              <a:avLst/>
            </a:prstGeom>
            <a:solidFill>
              <a:srgbClr val="B6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Rectangle 6"/>
            <p:cNvSpPr>
              <a:spLocks noChangeArrowheads="1"/>
            </p:cNvSpPr>
            <p:nvPr userDrawn="1"/>
          </p:nvSpPr>
          <p:spPr bwMode="auto">
            <a:xfrm>
              <a:off x="5726" y="1528"/>
              <a:ext cx="194" cy="453"/>
            </a:xfrm>
            <a:prstGeom prst="rect">
              <a:avLst/>
            </a:prstGeom>
            <a:solidFill>
              <a:srgbClr val="D6D6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Rectangle 7"/>
            <p:cNvSpPr>
              <a:spLocks noChangeArrowheads="1"/>
            </p:cNvSpPr>
            <p:nvPr userDrawn="1"/>
          </p:nvSpPr>
          <p:spPr bwMode="auto">
            <a:xfrm>
              <a:off x="5726" y="965"/>
              <a:ext cx="194" cy="452"/>
            </a:xfrm>
            <a:prstGeom prst="rect">
              <a:avLst/>
            </a:prstGeom>
            <a:solidFill>
              <a:srgbClr val="A3A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Rectangle 8"/>
            <p:cNvSpPr>
              <a:spLocks noChangeArrowheads="1"/>
            </p:cNvSpPr>
            <p:nvPr userDrawn="1"/>
          </p:nvSpPr>
          <p:spPr bwMode="auto">
            <a:xfrm>
              <a:off x="4758" y="401"/>
              <a:ext cx="194" cy="452"/>
            </a:xfrm>
            <a:prstGeom prst="rect">
              <a:avLst/>
            </a:prstGeom>
            <a:solidFill>
              <a:srgbClr val="A3A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Rectangle 9"/>
            <p:cNvSpPr>
              <a:spLocks noChangeArrowheads="1"/>
            </p:cNvSpPr>
            <p:nvPr userDrawn="1"/>
          </p:nvSpPr>
          <p:spPr bwMode="auto">
            <a:xfrm>
              <a:off x="5000" y="401"/>
              <a:ext cx="194" cy="452"/>
            </a:xfrm>
            <a:prstGeom prst="rect">
              <a:avLst/>
            </a:prstGeom>
            <a:solidFill>
              <a:srgbClr val="0090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Rectangle 10"/>
            <p:cNvSpPr>
              <a:spLocks noChangeArrowheads="1"/>
            </p:cNvSpPr>
            <p:nvPr userDrawn="1"/>
          </p:nvSpPr>
          <p:spPr bwMode="auto">
            <a:xfrm>
              <a:off x="5000" y="1528"/>
              <a:ext cx="194" cy="453"/>
            </a:xfrm>
            <a:prstGeom prst="rect">
              <a:avLst/>
            </a:prstGeom>
            <a:solidFill>
              <a:srgbClr val="7374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Rectangle 11"/>
            <p:cNvSpPr>
              <a:spLocks noChangeArrowheads="1"/>
            </p:cNvSpPr>
            <p:nvPr userDrawn="1"/>
          </p:nvSpPr>
          <p:spPr bwMode="auto">
            <a:xfrm>
              <a:off x="5000" y="965"/>
              <a:ext cx="194" cy="452"/>
            </a:xfrm>
            <a:prstGeom prst="rect">
              <a:avLst/>
            </a:prstGeom>
            <a:solidFill>
              <a:srgbClr val="D6D6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Rectangle 12"/>
            <p:cNvSpPr>
              <a:spLocks noChangeArrowheads="1"/>
            </p:cNvSpPr>
            <p:nvPr userDrawn="1"/>
          </p:nvSpPr>
          <p:spPr bwMode="auto">
            <a:xfrm>
              <a:off x="5484" y="401"/>
              <a:ext cx="194" cy="452"/>
            </a:xfrm>
            <a:prstGeom prst="rect">
              <a:avLst/>
            </a:prstGeom>
            <a:solidFill>
              <a:srgbClr val="7374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Rectangle 13"/>
            <p:cNvSpPr>
              <a:spLocks noChangeArrowheads="1"/>
            </p:cNvSpPr>
            <p:nvPr userDrawn="1"/>
          </p:nvSpPr>
          <p:spPr bwMode="auto">
            <a:xfrm>
              <a:off x="5484" y="1528"/>
              <a:ext cx="194" cy="453"/>
            </a:xfrm>
            <a:prstGeom prst="rect">
              <a:avLst/>
            </a:prstGeom>
            <a:solidFill>
              <a:srgbClr val="0044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Rectangle 14"/>
            <p:cNvSpPr>
              <a:spLocks noChangeArrowheads="1"/>
            </p:cNvSpPr>
            <p:nvPr userDrawn="1"/>
          </p:nvSpPr>
          <p:spPr bwMode="auto">
            <a:xfrm>
              <a:off x="5484" y="965"/>
              <a:ext cx="194" cy="452"/>
            </a:xfrm>
            <a:prstGeom prst="rect">
              <a:avLst/>
            </a:prstGeom>
            <a:solidFill>
              <a:srgbClr val="E404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Rectangle 15"/>
            <p:cNvSpPr>
              <a:spLocks noChangeArrowheads="1"/>
            </p:cNvSpPr>
            <p:nvPr userDrawn="1"/>
          </p:nvSpPr>
          <p:spPr bwMode="auto">
            <a:xfrm>
              <a:off x="5484" y="2092"/>
              <a:ext cx="194" cy="452"/>
            </a:xfrm>
            <a:prstGeom prst="rect">
              <a:avLst/>
            </a:prstGeom>
            <a:solidFill>
              <a:srgbClr val="D6D6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Rectangle 16"/>
            <p:cNvSpPr>
              <a:spLocks noChangeArrowheads="1"/>
            </p:cNvSpPr>
            <p:nvPr userDrawn="1"/>
          </p:nvSpPr>
          <p:spPr bwMode="auto">
            <a:xfrm>
              <a:off x="5242" y="401"/>
              <a:ext cx="194" cy="452"/>
            </a:xfrm>
            <a:prstGeom prst="rect">
              <a:avLst/>
            </a:prstGeom>
            <a:solidFill>
              <a:srgbClr val="A3A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Rectangle 17"/>
            <p:cNvSpPr>
              <a:spLocks noChangeArrowheads="1"/>
            </p:cNvSpPr>
            <p:nvPr userDrawn="1"/>
          </p:nvSpPr>
          <p:spPr bwMode="auto">
            <a:xfrm>
              <a:off x="5242" y="965"/>
              <a:ext cx="194" cy="452"/>
            </a:xfrm>
            <a:prstGeom prst="rect">
              <a:avLst/>
            </a:prstGeom>
            <a:solidFill>
              <a:srgbClr val="A3A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Rectangle 18"/>
            <p:cNvSpPr>
              <a:spLocks noChangeArrowheads="1"/>
            </p:cNvSpPr>
            <p:nvPr userDrawn="1"/>
          </p:nvSpPr>
          <p:spPr bwMode="auto">
            <a:xfrm>
              <a:off x="5242" y="1528"/>
              <a:ext cx="194" cy="453"/>
            </a:xfrm>
            <a:prstGeom prst="rect">
              <a:avLst/>
            </a:prstGeom>
            <a:solidFill>
              <a:srgbClr val="22C2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19"/>
            <p:cNvSpPr>
              <a:spLocks noChangeArrowheads="1"/>
            </p:cNvSpPr>
            <p:nvPr userDrawn="1"/>
          </p:nvSpPr>
          <p:spPr bwMode="auto">
            <a:xfrm>
              <a:off x="5968" y="401"/>
              <a:ext cx="194" cy="452"/>
            </a:xfrm>
            <a:prstGeom prst="rect">
              <a:avLst/>
            </a:prstGeom>
            <a:solidFill>
              <a:srgbClr val="7374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20"/>
            <p:cNvSpPr>
              <a:spLocks noChangeArrowheads="1"/>
            </p:cNvSpPr>
            <p:nvPr userDrawn="1"/>
          </p:nvSpPr>
          <p:spPr bwMode="auto">
            <a:xfrm>
              <a:off x="5968" y="965"/>
              <a:ext cx="194" cy="452"/>
            </a:xfrm>
            <a:prstGeom prst="rect">
              <a:avLst/>
            </a:prstGeom>
            <a:solidFill>
              <a:srgbClr val="6EAA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45" name="Picture 4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6183" y="6132313"/>
            <a:ext cx="888808" cy="5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27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2441" y="625177"/>
            <a:ext cx="11247116" cy="8956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71488" y="1033200"/>
            <a:ext cx="11248069" cy="3206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i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CE543-5D6C-4A74-910E-B653FE30A595}" type="datetime3">
              <a:rPr lang="en-GB" smtClean="0"/>
              <a:t>18 August, 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4819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7C7A5-E3ED-494A-8F6C-F7284BECDC3C}" type="datetime3">
              <a:rPr lang="en-GB" smtClean="0"/>
              <a:t>18 August, 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83503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: 1 column –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43525" y="539749"/>
            <a:ext cx="8563707" cy="309600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9" name="Platshållare för text 7"/>
          <p:cNvSpPr>
            <a:spLocks noGrp="1"/>
          </p:cNvSpPr>
          <p:nvPr>
            <p:ph type="body" sz="quarter" idx="14"/>
          </p:nvPr>
        </p:nvSpPr>
        <p:spPr>
          <a:xfrm>
            <a:off x="4327769" y="1749427"/>
            <a:ext cx="7424616" cy="4575175"/>
          </a:xfrm>
        </p:spPr>
        <p:txBody>
          <a:bodyPr/>
          <a:lstStyle>
            <a:lvl1pPr marL="243453" indent="-243453">
              <a:buSzPct val="70000"/>
              <a:buFont typeface="Wingdings" pitchFamily="2" charset="2"/>
              <a:buChar char="§"/>
              <a:defRPr/>
            </a:lvl1pPr>
            <a:lvl2pPr marL="520436" indent="-259489">
              <a:buFont typeface="Calibri" pitchFamily="34" charset="0"/>
              <a:buChar char="−"/>
              <a:defRPr/>
            </a:lvl2pPr>
            <a:lvl3pPr marL="696829" indent="-151611">
              <a:buSzPct val="100000"/>
              <a:defRPr sz="1250"/>
            </a:lvl3pPr>
            <a:lvl4pPr marL="898006" indent="-192430">
              <a:defRPr sz="1250"/>
            </a:lvl4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473E0-5B8D-4CFB-AE2B-F06BE6488B6E}" type="datetime1">
              <a:rPr lang="en-US"/>
              <a:pPr>
                <a:defRPr/>
              </a:pPr>
              <a:t>8/18/2023</a:t>
            </a:fld>
            <a:endParaRPr lang="en-GB"/>
          </a:p>
        </p:txBody>
      </p:sp>
      <p:sp>
        <p:nvSpPr>
          <p:cNvPr id="5" name="Platshållare för bild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58BDB-F4E8-416F-91C8-CCC0CA21D086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6" name="Platshållare för sidfot 8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0537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1" y="188640"/>
            <a:ext cx="10972800" cy="648072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382" y="1268760"/>
            <a:ext cx="10561173" cy="4968552"/>
          </a:xfrm>
        </p:spPr>
        <p:txBody>
          <a:bodyPr/>
          <a:lstStyle>
            <a:lvl1pPr marL="268288" indent="-268288">
              <a:buClr>
                <a:srgbClr val="668043"/>
              </a:buClr>
              <a:buFont typeface="Arial" pitchFamily="34" charset="0"/>
              <a:buChar char="•"/>
              <a:defRPr sz="2800">
                <a:latin typeface="Arial" pitchFamily="34" charset="0"/>
                <a:cs typeface="Arial" pitchFamily="34" charset="0"/>
              </a:defRPr>
            </a:lvl1pPr>
            <a:lvl2pPr marL="623888" indent="-355600">
              <a:buClr>
                <a:srgbClr val="668043"/>
              </a:buClr>
              <a:defRPr>
                <a:latin typeface="Arial" pitchFamily="34" charset="0"/>
                <a:cs typeface="Arial" pitchFamily="34" charset="0"/>
              </a:defRPr>
            </a:lvl2pPr>
            <a:lvl3pPr marL="900113" indent="-276225">
              <a:buClr>
                <a:srgbClr val="668043"/>
              </a:buClr>
              <a:defRPr>
                <a:latin typeface="Arial" pitchFamily="34" charset="0"/>
                <a:cs typeface="Arial" pitchFamily="34" charset="0"/>
              </a:defRPr>
            </a:lvl3pPr>
            <a:lvl4pPr marL="1168400" indent="-268288">
              <a:buClr>
                <a:srgbClr val="668043"/>
              </a:buClr>
              <a:defRPr>
                <a:latin typeface="Arial" pitchFamily="34" charset="0"/>
                <a:cs typeface="Arial" pitchFamily="34" charset="0"/>
              </a:defRPr>
            </a:lvl4pPr>
            <a:lvl5pPr marL="1436688" indent="-268288">
              <a:buClr>
                <a:srgbClr val="668043"/>
              </a:buClr>
              <a:buFont typeface="Arial" pitchFamily="34" charset="0"/>
              <a:buChar char="•"/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 rot="16200000">
            <a:off x="11232235" y="5133530"/>
            <a:ext cx="1584176" cy="335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altLang="ja-JP" sz="800" dirty="0">
                <a:solidFill>
                  <a:srgbClr val="504F50"/>
                </a:solidFill>
                <a:ea typeface="ＭＳ Ｐゴシック" pitchFamily="34" charset="-128"/>
              </a:rPr>
              <a:t> © </a:t>
            </a:r>
            <a:r>
              <a:rPr lang="da-DK" sz="800" dirty="0">
                <a:solidFill>
                  <a:srgbClr val="504F50"/>
                </a:solidFill>
              </a:rPr>
              <a:t> Lyngsoe Systems</a:t>
            </a:r>
          </a:p>
        </p:txBody>
      </p:sp>
      <p:sp>
        <p:nvSpPr>
          <p:cNvPr id="9" name="Rectangle 18"/>
          <p:cNvSpPr>
            <a:spLocks noChangeArrowheads="1"/>
          </p:cNvSpPr>
          <p:nvPr userDrawn="1"/>
        </p:nvSpPr>
        <p:spPr bwMode="auto">
          <a:xfrm>
            <a:off x="11040924" y="6555545"/>
            <a:ext cx="1047949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eaLnBrk="0" hangingPunct="0">
              <a:spcBef>
                <a:spcPct val="0"/>
              </a:spcBef>
            </a:pPr>
            <a:fld id="{B6F155CF-484A-4902-93AE-F3EAC6F53C36}" type="slidenum">
              <a:rPr lang="nb-NO" sz="90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algn="r" eaLnBrk="0" hangingPunct="0">
                <a:spcBef>
                  <a:spcPct val="0"/>
                </a:spcBef>
              </a:pPr>
              <a:t>‹nr.›</a:t>
            </a:fld>
            <a:endParaRPr lang="nb-NO" sz="9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2860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79723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489" y="4323806"/>
            <a:ext cx="5408612" cy="1568993"/>
          </a:xfrm>
          <a:prstGeom prst="rect">
            <a:avLst/>
          </a:prstGeom>
          <a:noFill/>
        </p:spPr>
        <p:txBody>
          <a:bodyPr tIns="0" anchor="t" anchorCtr="0">
            <a:noAutofit/>
          </a:bodyPr>
          <a:lstStyle>
            <a:lvl1pPr algn="l">
              <a:lnSpc>
                <a:spcPct val="83000"/>
              </a:lnSpc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489" y="3708691"/>
            <a:ext cx="5408612" cy="52411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000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B6F217-A3DF-4FA9-94C4-8884359D451D}" type="datetime3">
              <a:rPr lang="en-GB" smtClean="0"/>
              <a:t>18 August, 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AutoShape 4"/>
          <p:cNvSpPr>
            <a:spLocks/>
          </p:cNvSpPr>
          <p:nvPr userDrawn="1"/>
        </p:nvSpPr>
        <p:spPr bwMode="gray">
          <a:xfrm>
            <a:off x="12192000" y="0"/>
            <a:ext cx="17335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00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To view drawing guides:</a:t>
            </a:r>
          </a:p>
          <a:p>
            <a:pPr algn="l" eaLnBrk="1" hangingPunct="1">
              <a:spcBef>
                <a:spcPct val="0"/>
              </a:spcBef>
              <a:buFontTx/>
              <a:buNone/>
              <a:defRPr/>
            </a:pPr>
            <a:endParaRPr lang="en-GB" altLang="da-DK" sz="900" b="1" noProof="1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1.</a:t>
            </a: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Right click on slide </a:t>
            </a:r>
          </a:p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2.</a:t>
            </a: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Select </a:t>
            </a: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Grid and Guides</a:t>
            </a: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’</a:t>
            </a:r>
          </a:p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3.</a:t>
            </a: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Check </a:t>
            </a: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Display drawing guides on screen</a:t>
            </a:r>
          </a:p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4.</a:t>
            </a: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Select </a:t>
            </a: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OK</a:t>
            </a:r>
          </a:p>
          <a:p>
            <a:pPr algn="l" eaLnBrk="1" hangingPunct="1">
              <a:spcBef>
                <a:spcPct val="0"/>
              </a:spcBef>
              <a:buFontTx/>
              <a:buNone/>
              <a:defRPr/>
            </a:pPr>
            <a:endParaRPr lang="en-GB" altLang="da-DK" sz="900" b="1" noProof="1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en-GB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Hint</a:t>
            </a:r>
            <a:r>
              <a:rPr lang="en-GB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: Alt + F9 for quick viewing of guides</a:t>
            </a:r>
            <a:endParaRPr lang="en-GB" altLang="da-DK" sz="900" b="1" noProof="1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 userDrawn="1"/>
        </p:nvSpPr>
        <p:spPr bwMode="auto">
          <a:xfrm>
            <a:off x="-2792437" y="3078798"/>
            <a:ext cx="279243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b" anchorCtr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spcAft>
                <a:spcPts val="600"/>
              </a:spcAft>
              <a:buFontTx/>
              <a:buNone/>
              <a:defRPr/>
            </a:pP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Add Date and Footer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1.</a:t>
            </a: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Choose </a:t>
            </a: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Insert </a:t>
            </a: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in the top menu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2.</a:t>
            </a: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Click on</a:t>
            </a: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Header and Footer</a:t>
            </a: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3.</a:t>
            </a: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Tick off </a:t>
            </a: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Date and time</a:t>
            </a:r>
            <a:endParaRPr lang="en-GB" altLang="da-DK" sz="900" noProof="1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en-US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4.</a:t>
            </a:r>
            <a:r>
              <a:rPr lang="en-US" altLang="da-DK" sz="900" b="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Tick off </a:t>
            </a:r>
            <a:r>
              <a:rPr lang="en-US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'Fixed' </a:t>
            </a:r>
            <a:r>
              <a:rPr lang="en-US" altLang="da-DK" sz="900" b="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and enter the date in the field</a:t>
            </a:r>
            <a:br>
              <a:rPr lang="en-US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</a:b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5. </a:t>
            </a:r>
            <a:r>
              <a:rPr lang="en-US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Tick off </a:t>
            </a:r>
            <a:r>
              <a:rPr lang="en-US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Footer </a:t>
            </a:r>
            <a:r>
              <a:rPr lang="en-US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and enter the desired text </a:t>
            </a:r>
            <a:endParaRPr lang="en-GB" altLang="da-DK" sz="900" noProof="1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6. </a:t>
            </a:r>
            <a:r>
              <a:rPr lang="en-US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Leave </a:t>
            </a:r>
            <a:r>
              <a:rPr lang="en-US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Don't show on title slide </a:t>
            </a:r>
            <a:r>
              <a:rPr lang="en-US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unticked</a:t>
            </a:r>
            <a:endParaRPr lang="en-GB" altLang="da-DK" sz="900" b="1" noProof="1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6. </a:t>
            </a: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Click </a:t>
            </a: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Apply to All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endParaRPr lang="en-GB" altLang="da-DK" sz="900" b="1" noProof="1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0922" y="4556125"/>
            <a:ext cx="2695575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4"/>
          <p:cNvGrpSpPr>
            <a:grpSpLocks noChangeAspect="1"/>
          </p:cNvGrpSpPr>
          <p:nvPr userDrawn="1"/>
        </p:nvGrpSpPr>
        <p:grpSpPr bwMode="auto">
          <a:xfrm rot="5400000">
            <a:off x="564953" y="345726"/>
            <a:ext cx="2341127" cy="2919991"/>
            <a:chOff x="298" y="393"/>
            <a:chExt cx="821" cy="1024"/>
          </a:xfrm>
        </p:grpSpPr>
        <p:sp>
          <p:nvSpPr>
            <p:cNvPr id="24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298" y="393"/>
              <a:ext cx="803" cy="1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5" name="Rectangle 5"/>
            <p:cNvSpPr>
              <a:spLocks noChangeAspect="1" noChangeArrowheads="1"/>
            </p:cNvSpPr>
            <p:nvPr userDrawn="1"/>
          </p:nvSpPr>
          <p:spPr bwMode="auto">
            <a:xfrm>
              <a:off x="639" y="864"/>
              <a:ext cx="136" cy="136"/>
            </a:xfrm>
            <a:prstGeom prst="rect">
              <a:avLst/>
            </a:prstGeom>
            <a:solidFill>
              <a:srgbClr val="C4C5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6" name="Rectangle 6"/>
            <p:cNvSpPr>
              <a:spLocks noChangeAspect="1" noChangeArrowheads="1"/>
            </p:cNvSpPr>
            <p:nvPr userDrawn="1"/>
          </p:nvSpPr>
          <p:spPr bwMode="auto">
            <a:xfrm>
              <a:off x="639" y="1036"/>
              <a:ext cx="136" cy="136"/>
            </a:xfrm>
            <a:prstGeom prst="rect">
              <a:avLst/>
            </a:prstGeom>
            <a:solidFill>
              <a:srgbClr val="D6D6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7" name="Rectangle 7"/>
            <p:cNvSpPr>
              <a:spLocks noChangeAspect="1" noChangeArrowheads="1"/>
            </p:cNvSpPr>
            <p:nvPr userDrawn="1"/>
          </p:nvSpPr>
          <p:spPr bwMode="auto">
            <a:xfrm>
              <a:off x="639" y="1207"/>
              <a:ext cx="136" cy="136"/>
            </a:xfrm>
            <a:prstGeom prst="rect">
              <a:avLst/>
            </a:prstGeom>
            <a:solidFill>
              <a:srgbClr val="7374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8" name="Rectangle 8"/>
            <p:cNvSpPr>
              <a:spLocks noChangeAspect="1" noChangeArrowheads="1"/>
            </p:cNvSpPr>
            <p:nvPr userDrawn="1"/>
          </p:nvSpPr>
          <p:spPr bwMode="auto">
            <a:xfrm>
              <a:off x="811" y="1036"/>
              <a:ext cx="136" cy="136"/>
            </a:xfrm>
            <a:prstGeom prst="rect">
              <a:avLst/>
            </a:prstGeom>
            <a:solidFill>
              <a:srgbClr val="6161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9" name="Rectangle 9"/>
            <p:cNvSpPr>
              <a:spLocks noChangeAspect="1" noChangeArrowheads="1"/>
            </p:cNvSpPr>
            <p:nvPr userDrawn="1"/>
          </p:nvSpPr>
          <p:spPr bwMode="auto">
            <a:xfrm>
              <a:off x="811" y="1207"/>
              <a:ext cx="136" cy="13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0" name="Rectangle 10"/>
            <p:cNvSpPr>
              <a:spLocks noChangeAspect="1" noChangeArrowheads="1"/>
            </p:cNvSpPr>
            <p:nvPr userDrawn="1"/>
          </p:nvSpPr>
          <p:spPr bwMode="auto">
            <a:xfrm>
              <a:off x="983" y="1207"/>
              <a:ext cx="136" cy="136"/>
            </a:xfrm>
            <a:prstGeom prst="rect">
              <a:avLst/>
            </a:prstGeom>
            <a:solidFill>
              <a:srgbClr val="A3A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1" name="Rectangle 11"/>
            <p:cNvSpPr>
              <a:spLocks noChangeAspect="1" noChangeArrowheads="1"/>
            </p:cNvSpPr>
            <p:nvPr userDrawn="1"/>
          </p:nvSpPr>
          <p:spPr bwMode="auto">
            <a:xfrm>
              <a:off x="469" y="864"/>
              <a:ext cx="136" cy="13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2" name="Rectangle 12"/>
            <p:cNvSpPr>
              <a:spLocks noChangeAspect="1" noChangeArrowheads="1"/>
            </p:cNvSpPr>
            <p:nvPr userDrawn="1"/>
          </p:nvSpPr>
          <p:spPr bwMode="auto">
            <a:xfrm>
              <a:off x="639" y="692"/>
              <a:ext cx="136" cy="136"/>
            </a:xfrm>
            <a:prstGeom prst="rect">
              <a:avLst/>
            </a:prstGeom>
            <a:solidFill>
              <a:srgbClr val="C4C5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3" name="Rectangle 13"/>
            <p:cNvSpPr>
              <a:spLocks noChangeAspect="1" noChangeArrowheads="1"/>
            </p:cNvSpPr>
            <p:nvPr userDrawn="1"/>
          </p:nvSpPr>
          <p:spPr bwMode="auto">
            <a:xfrm>
              <a:off x="298" y="1036"/>
              <a:ext cx="136" cy="136"/>
            </a:xfrm>
            <a:prstGeom prst="rect">
              <a:avLst/>
            </a:prstGeom>
            <a:solidFill>
              <a:srgbClr val="D6D6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4" name="Rectangle 14"/>
            <p:cNvSpPr>
              <a:spLocks noChangeAspect="1" noChangeArrowheads="1"/>
            </p:cNvSpPr>
            <p:nvPr userDrawn="1"/>
          </p:nvSpPr>
          <p:spPr bwMode="auto">
            <a:xfrm>
              <a:off x="298" y="1207"/>
              <a:ext cx="136" cy="136"/>
            </a:xfrm>
            <a:prstGeom prst="rect">
              <a:avLst/>
            </a:prstGeom>
            <a:solidFill>
              <a:srgbClr val="7374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5" name="Rectangle 15"/>
            <p:cNvSpPr>
              <a:spLocks noChangeAspect="1" noChangeArrowheads="1"/>
            </p:cNvSpPr>
            <p:nvPr userDrawn="1"/>
          </p:nvSpPr>
          <p:spPr bwMode="auto">
            <a:xfrm>
              <a:off x="469" y="1036"/>
              <a:ext cx="136" cy="136"/>
            </a:xfrm>
            <a:prstGeom prst="rect">
              <a:avLst/>
            </a:prstGeom>
            <a:solidFill>
              <a:srgbClr val="6161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6" name="Rectangle 16"/>
            <p:cNvSpPr>
              <a:spLocks noChangeAspect="1" noChangeArrowheads="1"/>
            </p:cNvSpPr>
            <p:nvPr userDrawn="1"/>
          </p:nvSpPr>
          <p:spPr bwMode="auto">
            <a:xfrm>
              <a:off x="469" y="1207"/>
              <a:ext cx="136" cy="136"/>
            </a:xfrm>
            <a:prstGeom prst="rect">
              <a:avLst/>
            </a:prstGeom>
            <a:solidFill>
              <a:srgbClr val="A3A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6183" y="6132313"/>
            <a:ext cx="888808" cy="5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6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3" name="Subtitle 2"/>
          <p:cNvSpPr>
            <a:spLocks noGrp="1"/>
          </p:cNvSpPr>
          <p:nvPr>
            <p:ph type="subTitle" idx="1"/>
          </p:nvPr>
        </p:nvSpPr>
        <p:spPr>
          <a:xfrm>
            <a:off x="471488" y="1033200"/>
            <a:ext cx="11248069" cy="3206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i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71488" y="1916113"/>
            <a:ext cx="11239500" cy="39766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C2CA5-D6AF-4B33-B8D4-07ECF126C923}" type="datetime3">
              <a:rPr lang="en-GB" smtClean="0"/>
              <a:t>18 August, 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2726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3" name="Subtitle 2"/>
          <p:cNvSpPr>
            <a:spLocks noGrp="1"/>
          </p:cNvSpPr>
          <p:nvPr>
            <p:ph type="subTitle" idx="1"/>
          </p:nvPr>
        </p:nvSpPr>
        <p:spPr>
          <a:xfrm>
            <a:off x="471488" y="1033200"/>
            <a:ext cx="11248069" cy="3206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i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71488" y="1889219"/>
            <a:ext cx="11239500" cy="3976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C2CA5-D6AF-4B33-B8D4-07ECF126C923}" type="datetime3">
              <a:rPr lang="en-GB" smtClean="0"/>
              <a:t>18 August, 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176" y="672094"/>
            <a:ext cx="801812" cy="80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637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3" name="Subtitle 2"/>
          <p:cNvSpPr>
            <a:spLocks noGrp="1"/>
          </p:cNvSpPr>
          <p:nvPr>
            <p:ph type="subTitle" idx="1"/>
          </p:nvPr>
        </p:nvSpPr>
        <p:spPr>
          <a:xfrm>
            <a:off x="471488" y="1033200"/>
            <a:ext cx="11248069" cy="3206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i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71489" y="1916113"/>
            <a:ext cx="5408612" cy="3976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6300788" y="1914526"/>
            <a:ext cx="5410199" cy="3976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DB339-96BA-431F-BFEC-84B1195F970B}" type="datetime3">
              <a:rPr lang="en-GB" smtClean="0"/>
              <a:t>18 August, 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8609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1" y="625177"/>
            <a:ext cx="5407659" cy="8956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3" name="Subtitle 2"/>
          <p:cNvSpPr>
            <a:spLocks noGrp="1"/>
          </p:cNvSpPr>
          <p:nvPr>
            <p:ph type="subTitle" idx="1"/>
          </p:nvPr>
        </p:nvSpPr>
        <p:spPr>
          <a:xfrm>
            <a:off x="471488" y="1033200"/>
            <a:ext cx="5408117" cy="3206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i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71489" y="1916113"/>
            <a:ext cx="5408612" cy="3976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6300789" y="0"/>
            <a:ext cx="5891211" cy="5891212"/>
          </a:xfrm>
        </p:spPr>
        <p:txBody>
          <a:bodyPr bIns="684000" anchor="ctr" anchorCtr="0"/>
          <a:lstStyle>
            <a:lvl1pPr marL="0" indent="0" algn="ctr">
              <a:buNone/>
              <a:defRPr baseline="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6C8B1-64A0-4CD3-839E-5BA7A7D8BA87}" type="datetime3">
              <a:rPr lang="en-GB" smtClean="0"/>
              <a:t>18 August, 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43537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6537" y="637148"/>
            <a:ext cx="6949688" cy="317552"/>
          </a:xfrm>
          <a:prstGeom prst="rect">
            <a:avLst/>
          </a:prstGeom>
        </p:spPr>
        <p:txBody>
          <a:bodyPr rIns="0"/>
          <a:lstStyle>
            <a:lvl1pPr marL="0" indent="0">
              <a:buNone/>
              <a:defRPr lang="da-DK" sz="20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166" y="1047969"/>
            <a:ext cx="6949688" cy="1961129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78000"/>
              </a:lnSpc>
              <a:spcBef>
                <a:spcPct val="0"/>
              </a:spcBef>
              <a:buNone/>
              <a:defRPr lang="da-DK" sz="60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610467-7A6C-498D-A229-EAE8EE163B4B}" type="datetime3">
              <a:rPr lang="en-GB" smtClean="0"/>
              <a:t>18 August, 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‹nr.›</a:t>
            </a:fld>
            <a:endParaRPr lang="en-GB" dirty="0"/>
          </a:p>
        </p:txBody>
      </p:sp>
      <p:grpSp>
        <p:nvGrpSpPr>
          <p:cNvPr id="26" name="Group 4"/>
          <p:cNvGrpSpPr>
            <a:grpSpLocks noChangeAspect="1"/>
          </p:cNvGrpSpPr>
          <p:nvPr userDrawn="1"/>
        </p:nvGrpSpPr>
        <p:grpSpPr bwMode="auto">
          <a:xfrm rot="5400000">
            <a:off x="9340341" y="1088957"/>
            <a:ext cx="2822454" cy="1918838"/>
            <a:chOff x="4758" y="401"/>
            <a:chExt cx="1404" cy="2142"/>
          </a:xfrm>
        </p:grpSpPr>
        <p:sp>
          <p:nvSpPr>
            <p:cNvPr id="27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4758" y="401"/>
              <a:ext cx="1404" cy="2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Rectangle 5"/>
            <p:cNvSpPr>
              <a:spLocks noChangeArrowheads="1"/>
            </p:cNvSpPr>
            <p:nvPr userDrawn="1"/>
          </p:nvSpPr>
          <p:spPr bwMode="auto">
            <a:xfrm>
              <a:off x="5726" y="401"/>
              <a:ext cx="194" cy="452"/>
            </a:xfrm>
            <a:prstGeom prst="rect">
              <a:avLst/>
            </a:prstGeom>
            <a:solidFill>
              <a:srgbClr val="B6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Rectangle 6"/>
            <p:cNvSpPr>
              <a:spLocks noChangeArrowheads="1"/>
            </p:cNvSpPr>
            <p:nvPr userDrawn="1"/>
          </p:nvSpPr>
          <p:spPr bwMode="auto">
            <a:xfrm>
              <a:off x="5726" y="1528"/>
              <a:ext cx="194" cy="453"/>
            </a:xfrm>
            <a:prstGeom prst="rect">
              <a:avLst/>
            </a:prstGeom>
            <a:solidFill>
              <a:srgbClr val="D6D6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Rectangle 7"/>
            <p:cNvSpPr>
              <a:spLocks noChangeArrowheads="1"/>
            </p:cNvSpPr>
            <p:nvPr userDrawn="1"/>
          </p:nvSpPr>
          <p:spPr bwMode="auto">
            <a:xfrm>
              <a:off x="5726" y="965"/>
              <a:ext cx="194" cy="452"/>
            </a:xfrm>
            <a:prstGeom prst="rect">
              <a:avLst/>
            </a:prstGeom>
            <a:solidFill>
              <a:srgbClr val="A3A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Rectangle 8"/>
            <p:cNvSpPr>
              <a:spLocks noChangeArrowheads="1"/>
            </p:cNvSpPr>
            <p:nvPr userDrawn="1"/>
          </p:nvSpPr>
          <p:spPr bwMode="auto">
            <a:xfrm>
              <a:off x="4758" y="401"/>
              <a:ext cx="194" cy="452"/>
            </a:xfrm>
            <a:prstGeom prst="rect">
              <a:avLst/>
            </a:prstGeom>
            <a:solidFill>
              <a:srgbClr val="A3A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Rectangle 9"/>
            <p:cNvSpPr>
              <a:spLocks noChangeArrowheads="1"/>
            </p:cNvSpPr>
            <p:nvPr userDrawn="1"/>
          </p:nvSpPr>
          <p:spPr bwMode="auto">
            <a:xfrm>
              <a:off x="5000" y="401"/>
              <a:ext cx="194" cy="452"/>
            </a:xfrm>
            <a:prstGeom prst="rect">
              <a:avLst/>
            </a:prstGeom>
            <a:solidFill>
              <a:srgbClr val="0090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Rectangle 10"/>
            <p:cNvSpPr>
              <a:spLocks noChangeArrowheads="1"/>
            </p:cNvSpPr>
            <p:nvPr userDrawn="1"/>
          </p:nvSpPr>
          <p:spPr bwMode="auto">
            <a:xfrm>
              <a:off x="5000" y="1528"/>
              <a:ext cx="194" cy="453"/>
            </a:xfrm>
            <a:prstGeom prst="rect">
              <a:avLst/>
            </a:prstGeom>
            <a:solidFill>
              <a:srgbClr val="7374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Rectangle 11"/>
            <p:cNvSpPr>
              <a:spLocks noChangeArrowheads="1"/>
            </p:cNvSpPr>
            <p:nvPr userDrawn="1"/>
          </p:nvSpPr>
          <p:spPr bwMode="auto">
            <a:xfrm>
              <a:off x="5000" y="965"/>
              <a:ext cx="194" cy="452"/>
            </a:xfrm>
            <a:prstGeom prst="rect">
              <a:avLst/>
            </a:prstGeom>
            <a:solidFill>
              <a:srgbClr val="D6D6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Rectangle 12"/>
            <p:cNvSpPr>
              <a:spLocks noChangeArrowheads="1"/>
            </p:cNvSpPr>
            <p:nvPr userDrawn="1"/>
          </p:nvSpPr>
          <p:spPr bwMode="auto">
            <a:xfrm>
              <a:off x="5484" y="401"/>
              <a:ext cx="194" cy="452"/>
            </a:xfrm>
            <a:prstGeom prst="rect">
              <a:avLst/>
            </a:prstGeom>
            <a:solidFill>
              <a:srgbClr val="7374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Rectangle 13"/>
            <p:cNvSpPr>
              <a:spLocks noChangeArrowheads="1"/>
            </p:cNvSpPr>
            <p:nvPr userDrawn="1"/>
          </p:nvSpPr>
          <p:spPr bwMode="auto">
            <a:xfrm>
              <a:off x="5484" y="1528"/>
              <a:ext cx="194" cy="453"/>
            </a:xfrm>
            <a:prstGeom prst="rect">
              <a:avLst/>
            </a:prstGeom>
            <a:solidFill>
              <a:srgbClr val="0044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Rectangle 14"/>
            <p:cNvSpPr>
              <a:spLocks noChangeArrowheads="1"/>
            </p:cNvSpPr>
            <p:nvPr userDrawn="1"/>
          </p:nvSpPr>
          <p:spPr bwMode="auto">
            <a:xfrm>
              <a:off x="5484" y="965"/>
              <a:ext cx="194" cy="452"/>
            </a:xfrm>
            <a:prstGeom prst="rect">
              <a:avLst/>
            </a:prstGeom>
            <a:solidFill>
              <a:srgbClr val="E404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Rectangle 15"/>
            <p:cNvSpPr>
              <a:spLocks noChangeArrowheads="1"/>
            </p:cNvSpPr>
            <p:nvPr userDrawn="1"/>
          </p:nvSpPr>
          <p:spPr bwMode="auto">
            <a:xfrm>
              <a:off x="5484" y="2092"/>
              <a:ext cx="194" cy="452"/>
            </a:xfrm>
            <a:prstGeom prst="rect">
              <a:avLst/>
            </a:prstGeom>
            <a:solidFill>
              <a:srgbClr val="D6D6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Rectangle 16"/>
            <p:cNvSpPr>
              <a:spLocks noChangeArrowheads="1"/>
            </p:cNvSpPr>
            <p:nvPr userDrawn="1"/>
          </p:nvSpPr>
          <p:spPr bwMode="auto">
            <a:xfrm>
              <a:off x="5242" y="401"/>
              <a:ext cx="194" cy="452"/>
            </a:xfrm>
            <a:prstGeom prst="rect">
              <a:avLst/>
            </a:prstGeom>
            <a:solidFill>
              <a:srgbClr val="A3A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Rectangle 17"/>
            <p:cNvSpPr>
              <a:spLocks noChangeArrowheads="1"/>
            </p:cNvSpPr>
            <p:nvPr userDrawn="1"/>
          </p:nvSpPr>
          <p:spPr bwMode="auto">
            <a:xfrm>
              <a:off x="5242" y="965"/>
              <a:ext cx="194" cy="452"/>
            </a:xfrm>
            <a:prstGeom prst="rect">
              <a:avLst/>
            </a:prstGeom>
            <a:solidFill>
              <a:srgbClr val="A3A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Rectangle 18"/>
            <p:cNvSpPr>
              <a:spLocks noChangeArrowheads="1"/>
            </p:cNvSpPr>
            <p:nvPr userDrawn="1"/>
          </p:nvSpPr>
          <p:spPr bwMode="auto">
            <a:xfrm>
              <a:off x="5242" y="1528"/>
              <a:ext cx="194" cy="453"/>
            </a:xfrm>
            <a:prstGeom prst="rect">
              <a:avLst/>
            </a:prstGeom>
            <a:solidFill>
              <a:srgbClr val="22C2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19"/>
            <p:cNvSpPr>
              <a:spLocks noChangeArrowheads="1"/>
            </p:cNvSpPr>
            <p:nvPr userDrawn="1"/>
          </p:nvSpPr>
          <p:spPr bwMode="auto">
            <a:xfrm>
              <a:off x="5968" y="401"/>
              <a:ext cx="194" cy="452"/>
            </a:xfrm>
            <a:prstGeom prst="rect">
              <a:avLst/>
            </a:prstGeom>
            <a:solidFill>
              <a:srgbClr val="7374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20"/>
            <p:cNvSpPr>
              <a:spLocks noChangeArrowheads="1"/>
            </p:cNvSpPr>
            <p:nvPr userDrawn="1"/>
          </p:nvSpPr>
          <p:spPr bwMode="auto">
            <a:xfrm>
              <a:off x="5968" y="965"/>
              <a:ext cx="194" cy="452"/>
            </a:xfrm>
            <a:prstGeom prst="rect">
              <a:avLst/>
            </a:prstGeom>
            <a:solidFill>
              <a:srgbClr val="6EAA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45" name="Picture 4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6183" y="6132313"/>
            <a:ext cx="888808" cy="5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114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2441" y="625177"/>
            <a:ext cx="11247116" cy="8956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71488" y="1033200"/>
            <a:ext cx="11248069" cy="3206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i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CE543-5D6C-4A74-910E-B653FE30A595}" type="datetime3">
              <a:rPr lang="en-GB" smtClean="0"/>
              <a:t>18 August, 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64682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7C7A5-E3ED-494A-8F6C-F7284BECDC3C}" type="datetime3">
              <a:rPr lang="en-GB" smtClean="0"/>
              <a:t>18 August, 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90892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489" y="4323806"/>
            <a:ext cx="5408612" cy="1568993"/>
          </a:xfrm>
          <a:prstGeom prst="rect">
            <a:avLst/>
          </a:prstGeom>
          <a:noFill/>
        </p:spPr>
        <p:txBody>
          <a:bodyPr tIns="0" anchor="t" anchorCtr="0">
            <a:noAutofit/>
          </a:bodyPr>
          <a:lstStyle>
            <a:lvl1pPr algn="l">
              <a:lnSpc>
                <a:spcPct val="83000"/>
              </a:lnSpc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489" y="3708691"/>
            <a:ext cx="5408612" cy="52411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000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B6F217-A3DF-4FA9-94C4-8884359D451D}" type="datetime3">
              <a:rPr lang="en-US" noProof="0" smtClean="0"/>
              <a:t>18 August 2023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sp>
        <p:nvSpPr>
          <p:cNvPr id="7" name="AutoShape 4"/>
          <p:cNvSpPr>
            <a:spLocks/>
          </p:cNvSpPr>
          <p:nvPr userDrawn="1"/>
        </p:nvSpPr>
        <p:spPr bwMode="gray">
          <a:xfrm>
            <a:off x="12192000" y="0"/>
            <a:ext cx="17335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00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To view drawing guides:</a:t>
            </a:r>
          </a:p>
          <a:p>
            <a:pPr algn="l" eaLnBrk="1" hangingPunct="1">
              <a:spcBef>
                <a:spcPct val="0"/>
              </a:spcBef>
              <a:buFontTx/>
              <a:buNone/>
              <a:defRPr/>
            </a:pPr>
            <a:endParaRPr lang="en-US" altLang="da-DK" sz="900" b="1" noProof="1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1.</a:t>
            </a:r>
            <a:r>
              <a:rPr lang="en-US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Right click on slide </a:t>
            </a:r>
          </a:p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2.</a:t>
            </a:r>
            <a:r>
              <a:rPr lang="en-US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Select </a:t>
            </a:r>
            <a:r>
              <a:rPr lang="en-US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Grid and Guides</a:t>
            </a:r>
            <a:r>
              <a:rPr lang="en-US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’</a:t>
            </a:r>
          </a:p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3.</a:t>
            </a:r>
            <a:r>
              <a:rPr lang="en-US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Check </a:t>
            </a:r>
            <a:r>
              <a:rPr lang="en-US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Display drawing guides on screen</a:t>
            </a:r>
          </a:p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4.</a:t>
            </a:r>
            <a:r>
              <a:rPr lang="en-US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Select </a:t>
            </a:r>
            <a:r>
              <a:rPr lang="en-US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OK</a:t>
            </a:r>
          </a:p>
          <a:p>
            <a:pPr algn="l" eaLnBrk="1" hangingPunct="1">
              <a:spcBef>
                <a:spcPct val="0"/>
              </a:spcBef>
              <a:buFontTx/>
              <a:buNone/>
              <a:defRPr/>
            </a:pPr>
            <a:endParaRPr lang="en-US" altLang="da-DK" sz="900" b="1" noProof="1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en-US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Hint</a:t>
            </a:r>
            <a:r>
              <a:rPr lang="en-US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: Alt + F9 for quick viewing of guides</a:t>
            </a:r>
            <a:endParaRPr lang="en-US" altLang="da-DK" sz="900" b="1" noProof="1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 userDrawn="1"/>
        </p:nvSpPr>
        <p:spPr bwMode="auto">
          <a:xfrm>
            <a:off x="-2792437" y="3078798"/>
            <a:ext cx="279243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b" anchorCtr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spcAft>
                <a:spcPts val="600"/>
              </a:spcAft>
              <a:buFontTx/>
              <a:buNone/>
              <a:defRPr/>
            </a:pPr>
            <a:r>
              <a:rPr lang="en-US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Add Date and Footer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en-US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en-US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1.</a:t>
            </a:r>
            <a:r>
              <a:rPr lang="en-US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Choose </a:t>
            </a:r>
            <a:r>
              <a:rPr lang="en-US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Insert </a:t>
            </a:r>
            <a:r>
              <a:rPr lang="en-US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in the top menu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en-US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2.</a:t>
            </a:r>
            <a:r>
              <a:rPr lang="en-US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Click on</a:t>
            </a:r>
            <a:r>
              <a:rPr lang="en-US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Header and Footer</a:t>
            </a:r>
            <a:r>
              <a:rPr lang="en-US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en-US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3.</a:t>
            </a:r>
            <a:r>
              <a:rPr lang="en-US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Tick off </a:t>
            </a:r>
            <a:r>
              <a:rPr lang="en-US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Date and time</a:t>
            </a:r>
            <a:endParaRPr lang="en-US" altLang="da-DK" sz="900" noProof="1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en-US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4.</a:t>
            </a:r>
            <a:r>
              <a:rPr lang="en-US" altLang="da-DK" sz="900" b="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Tick off </a:t>
            </a:r>
            <a:r>
              <a:rPr lang="en-US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'Fixed' </a:t>
            </a:r>
            <a:r>
              <a:rPr lang="en-US" altLang="da-DK" sz="900" b="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and enter the date in the field</a:t>
            </a:r>
            <a:br>
              <a:rPr lang="en-US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</a:br>
            <a:r>
              <a:rPr lang="en-US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5. </a:t>
            </a:r>
            <a:r>
              <a:rPr lang="en-US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Tick off </a:t>
            </a:r>
            <a:r>
              <a:rPr lang="en-US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Footer </a:t>
            </a:r>
            <a:r>
              <a:rPr lang="en-US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and enter the desired text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en-US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6. </a:t>
            </a:r>
            <a:r>
              <a:rPr lang="en-US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Leave </a:t>
            </a:r>
            <a:r>
              <a:rPr lang="en-US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Don't show on title slide </a:t>
            </a:r>
            <a:r>
              <a:rPr lang="en-US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unticked</a:t>
            </a:r>
            <a:endParaRPr lang="en-US" altLang="da-DK" sz="900" b="1" noProof="1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en-US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6. </a:t>
            </a:r>
            <a:r>
              <a:rPr lang="en-US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Click </a:t>
            </a:r>
            <a:r>
              <a:rPr lang="en-US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Apply to All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endParaRPr lang="en-US" altLang="da-DK" sz="900" b="1" noProof="1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0922" y="4556125"/>
            <a:ext cx="2695575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4"/>
          <p:cNvGrpSpPr>
            <a:grpSpLocks noChangeAspect="1"/>
          </p:cNvGrpSpPr>
          <p:nvPr userDrawn="1"/>
        </p:nvGrpSpPr>
        <p:grpSpPr bwMode="auto">
          <a:xfrm rot="5400000">
            <a:off x="564953" y="345726"/>
            <a:ext cx="2341127" cy="2919991"/>
            <a:chOff x="298" y="393"/>
            <a:chExt cx="821" cy="1024"/>
          </a:xfrm>
        </p:grpSpPr>
        <p:sp>
          <p:nvSpPr>
            <p:cNvPr id="24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298" y="393"/>
              <a:ext cx="803" cy="1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Rectangle 5"/>
            <p:cNvSpPr>
              <a:spLocks noChangeAspect="1" noChangeArrowheads="1"/>
            </p:cNvSpPr>
            <p:nvPr userDrawn="1"/>
          </p:nvSpPr>
          <p:spPr bwMode="auto">
            <a:xfrm>
              <a:off x="639" y="864"/>
              <a:ext cx="136" cy="136"/>
            </a:xfrm>
            <a:prstGeom prst="rect">
              <a:avLst/>
            </a:prstGeom>
            <a:solidFill>
              <a:srgbClr val="C4C5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Rectangle 6"/>
            <p:cNvSpPr>
              <a:spLocks noChangeAspect="1" noChangeArrowheads="1"/>
            </p:cNvSpPr>
            <p:nvPr userDrawn="1"/>
          </p:nvSpPr>
          <p:spPr bwMode="auto">
            <a:xfrm>
              <a:off x="639" y="1036"/>
              <a:ext cx="136" cy="136"/>
            </a:xfrm>
            <a:prstGeom prst="rect">
              <a:avLst/>
            </a:prstGeom>
            <a:solidFill>
              <a:srgbClr val="D6D6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Rectangle 7"/>
            <p:cNvSpPr>
              <a:spLocks noChangeAspect="1" noChangeArrowheads="1"/>
            </p:cNvSpPr>
            <p:nvPr userDrawn="1"/>
          </p:nvSpPr>
          <p:spPr bwMode="auto">
            <a:xfrm>
              <a:off x="639" y="1207"/>
              <a:ext cx="136" cy="136"/>
            </a:xfrm>
            <a:prstGeom prst="rect">
              <a:avLst/>
            </a:prstGeom>
            <a:solidFill>
              <a:srgbClr val="7374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Rectangle 8"/>
            <p:cNvSpPr>
              <a:spLocks noChangeAspect="1" noChangeArrowheads="1"/>
            </p:cNvSpPr>
            <p:nvPr userDrawn="1"/>
          </p:nvSpPr>
          <p:spPr bwMode="auto">
            <a:xfrm>
              <a:off x="811" y="1036"/>
              <a:ext cx="136" cy="136"/>
            </a:xfrm>
            <a:prstGeom prst="rect">
              <a:avLst/>
            </a:prstGeom>
            <a:solidFill>
              <a:srgbClr val="6161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Rectangle 9"/>
            <p:cNvSpPr>
              <a:spLocks noChangeAspect="1" noChangeArrowheads="1"/>
            </p:cNvSpPr>
            <p:nvPr userDrawn="1"/>
          </p:nvSpPr>
          <p:spPr bwMode="auto">
            <a:xfrm>
              <a:off x="811" y="1207"/>
              <a:ext cx="136" cy="13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Rectangle 10"/>
            <p:cNvSpPr>
              <a:spLocks noChangeAspect="1" noChangeArrowheads="1"/>
            </p:cNvSpPr>
            <p:nvPr userDrawn="1"/>
          </p:nvSpPr>
          <p:spPr bwMode="auto">
            <a:xfrm>
              <a:off x="983" y="1207"/>
              <a:ext cx="136" cy="136"/>
            </a:xfrm>
            <a:prstGeom prst="rect">
              <a:avLst/>
            </a:prstGeom>
            <a:solidFill>
              <a:srgbClr val="A3A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Rectangle 11"/>
            <p:cNvSpPr>
              <a:spLocks noChangeAspect="1" noChangeArrowheads="1"/>
            </p:cNvSpPr>
            <p:nvPr userDrawn="1"/>
          </p:nvSpPr>
          <p:spPr bwMode="auto">
            <a:xfrm>
              <a:off x="469" y="864"/>
              <a:ext cx="136" cy="13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Rectangle 12"/>
            <p:cNvSpPr>
              <a:spLocks noChangeAspect="1" noChangeArrowheads="1"/>
            </p:cNvSpPr>
            <p:nvPr userDrawn="1"/>
          </p:nvSpPr>
          <p:spPr bwMode="auto">
            <a:xfrm>
              <a:off x="639" y="692"/>
              <a:ext cx="136" cy="136"/>
            </a:xfrm>
            <a:prstGeom prst="rect">
              <a:avLst/>
            </a:prstGeom>
            <a:solidFill>
              <a:srgbClr val="C4C5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Rectangle 13"/>
            <p:cNvSpPr>
              <a:spLocks noChangeAspect="1" noChangeArrowheads="1"/>
            </p:cNvSpPr>
            <p:nvPr userDrawn="1"/>
          </p:nvSpPr>
          <p:spPr bwMode="auto">
            <a:xfrm>
              <a:off x="298" y="1036"/>
              <a:ext cx="136" cy="136"/>
            </a:xfrm>
            <a:prstGeom prst="rect">
              <a:avLst/>
            </a:prstGeom>
            <a:solidFill>
              <a:srgbClr val="D6D6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Rectangle 14"/>
            <p:cNvSpPr>
              <a:spLocks noChangeAspect="1" noChangeArrowheads="1"/>
            </p:cNvSpPr>
            <p:nvPr userDrawn="1"/>
          </p:nvSpPr>
          <p:spPr bwMode="auto">
            <a:xfrm>
              <a:off x="298" y="1207"/>
              <a:ext cx="136" cy="136"/>
            </a:xfrm>
            <a:prstGeom prst="rect">
              <a:avLst/>
            </a:prstGeom>
            <a:solidFill>
              <a:srgbClr val="7374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Rectangle 15"/>
            <p:cNvSpPr>
              <a:spLocks noChangeAspect="1" noChangeArrowheads="1"/>
            </p:cNvSpPr>
            <p:nvPr userDrawn="1"/>
          </p:nvSpPr>
          <p:spPr bwMode="auto">
            <a:xfrm>
              <a:off x="469" y="1036"/>
              <a:ext cx="136" cy="136"/>
            </a:xfrm>
            <a:prstGeom prst="rect">
              <a:avLst/>
            </a:prstGeom>
            <a:solidFill>
              <a:srgbClr val="6161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Rectangle 16"/>
            <p:cNvSpPr>
              <a:spLocks noChangeAspect="1" noChangeArrowheads="1"/>
            </p:cNvSpPr>
            <p:nvPr userDrawn="1"/>
          </p:nvSpPr>
          <p:spPr bwMode="auto">
            <a:xfrm>
              <a:off x="469" y="1207"/>
              <a:ext cx="136" cy="136"/>
            </a:xfrm>
            <a:prstGeom prst="rect">
              <a:avLst/>
            </a:prstGeom>
            <a:solidFill>
              <a:srgbClr val="A3A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B849CD4-6233-4472-B342-54177A2021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183" y="6117232"/>
            <a:ext cx="923546" cy="42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8309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3" name="Subtitle 2"/>
          <p:cNvSpPr>
            <a:spLocks noGrp="1"/>
          </p:cNvSpPr>
          <p:nvPr>
            <p:ph type="subTitle" idx="1"/>
          </p:nvPr>
        </p:nvSpPr>
        <p:spPr>
          <a:xfrm>
            <a:off x="471488" y="1033200"/>
            <a:ext cx="11248069" cy="3206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i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1488" y="1916113"/>
            <a:ext cx="11239500" cy="3976687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C2CA5-D6AF-4B33-B8D4-07ECF126C923}" type="datetime3">
              <a:rPr lang="en-US" noProof="0" smtClean="0"/>
              <a:t>18 August 2023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821878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3" name="Subtitle 2"/>
          <p:cNvSpPr>
            <a:spLocks noGrp="1"/>
          </p:cNvSpPr>
          <p:nvPr>
            <p:ph type="subTitle" idx="1"/>
          </p:nvPr>
        </p:nvSpPr>
        <p:spPr>
          <a:xfrm>
            <a:off x="471488" y="1033200"/>
            <a:ext cx="11248069" cy="3206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i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1489" y="1916113"/>
            <a:ext cx="5408612" cy="3976687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 hasCustomPrompt="1"/>
          </p:nvPr>
        </p:nvSpPr>
        <p:spPr>
          <a:xfrm>
            <a:off x="6300788" y="1914526"/>
            <a:ext cx="5410199" cy="3976687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DB339-96BA-431F-BFEC-84B1195F970B}" type="datetime3">
              <a:rPr lang="en-US" noProof="0" smtClean="0"/>
              <a:t>18 August 2023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776532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1" y="625177"/>
            <a:ext cx="5407659" cy="895647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3" name="Subtitle 2"/>
          <p:cNvSpPr>
            <a:spLocks noGrp="1"/>
          </p:cNvSpPr>
          <p:nvPr>
            <p:ph type="subTitle" idx="1"/>
          </p:nvPr>
        </p:nvSpPr>
        <p:spPr>
          <a:xfrm>
            <a:off x="471488" y="1033200"/>
            <a:ext cx="5408117" cy="3206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i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1489" y="1916113"/>
            <a:ext cx="5408612" cy="3976687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6300789" y="0"/>
            <a:ext cx="5891211" cy="5891212"/>
          </a:xfrm>
        </p:spPr>
        <p:txBody>
          <a:bodyPr bIns="684000" anchor="ctr" anchorCtr="0"/>
          <a:lstStyle>
            <a:lvl1pPr marL="0" indent="0" algn="ctr">
              <a:buNone/>
              <a:defRPr baseline="0"/>
            </a:lvl1pPr>
          </a:lstStyle>
          <a:p>
            <a:r>
              <a:rPr lang="en-US" noProof="0"/>
              <a:t>Click icon to insert image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6C8B1-64A0-4CD3-839E-5BA7A7D8BA87}" type="datetime3">
              <a:rPr lang="en-US" noProof="0" smtClean="0"/>
              <a:t>18 August 2023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US" noProof="0" smtClean="0"/>
              <a:pPr/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3204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3" name="Subtitle 2"/>
          <p:cNvSpPr>
            <a:spLocks noGrp="1"/>
          </p:cNvSpPr>
          <p:nvPr>
            <p:ph type="subTitle" idx="1"/>
          </p:nvPr>
        </p:nvSpPr>
        <p:spPr>
          <a:xfrm>
            <a:off x="471488" y="1033200"/>
            <a:ext cx="11248069" cy="3206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i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71489" y="1916113"/>
            <a:ext cx="5408612" cy="39766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6300788" y="1914526"/>
            <a:ext cx="5410199" cy="39766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DB339-96BA-431F-BFEC-84B1195F970B}" type="datetime3">
              <a:rPr lang="en-GB" smtClean="0"/>
              <a:t>18 August, 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15146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6537" y="637148"/>
            <a:ext cx="6949688" cy="317552"/>
          </a:xfrm>
          <a:prstGeom prst="rect">
            <a:avLst/>
          </a:prstGeom>
        </p:spPr>
        <p:txBody>
          <a:bodyPr rIns="0"/>
          <a:lstStyle>
            <a:lvl1pPr marL="0" indent="0">
              <a:buNone/>
              <a:defRPr lang="da-DK" sz="20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166" y="1047969"/>
            <a:ext cx="6949688" cy="1961129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78000"/>
              </a:lnSpc>
              <a:spcBef>
                <a:spcPct val="0"/>
              </a:spcBef>
              <a:buNone/>
              <a:defRPr lang="da-DK" sz="60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610467-7A6C-498D-A229-EAE8EE163B4B}" type="datetime3">
              <a:rPr lang="en-US" noProof="0" smtClean="0"/>
              <a:t>18 August 2023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US" noProof="0" smtClean="0"/>
              <a:pPr/>
              <a:t>‹nr.›</a:t>
            </a:fld>
            <a:endParaRPr lang="en-US" noProof="0"/>
          </a:p>
        </p:txBody>
      </p:sp>
      <p:grpSp>
        <p:nvGrpSpPr>
          <p:cNvPr id="26" name="Group 4"/>
          <p:cNvGrpSpPr>
            <a:grpSpLocks noChangeAspect="1"/>
          </p:cNvGrpSpPr>
          <p:nvPr userDrawn="1"/>
        </p:nvGrpSpPr>
        <p:grpSpPr bwMode="auto">
          <a:xfrm rot="5400000">
            <a:off x="9340341" y="1088957"/>
            <a:ext cx="2822454" cy="1918838"/>
            <a:chOff x="4758" y="401"/>
            <a:chExt cx="1404" cy="2142"/>
          </a:xfrm>
        </p:grpSpPr>
        <p:sp>
          <p:nvSpPr>
            <p:cNvPr id="27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4758" y="401"/>
              <a:ext cx="1404" cy="2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28" name="Rectangle 5"/>
            <p:cNvSpPr>
              <a:spLocks noChangeArrowheads="1"/>
            </p:cNvSpPr>
            <p:nvPr userDrawn="1"/>
          </p:nvSpPr>
          <p:spPr bwMode="auto">
            <a:xfrm>
              <a:off x="5726" y="401"/>
              <a:ext cx="194" cy="452"/>
            </a:xfrm>
            <a:prstGeom prst="rect">
              <a:avLst/>
            </a:prstGeom>
            <a:solidFill>
              <a:srgbClr val="B6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29" name="Rectangle 6"/>
            <p:cNvSpPr>
              <a:spLocks noChangeArrowheads="1"/>
            </p:cNvSpPr>
            <p:nvPr userDrawn="1"/>
          </p:nvSpPr>
          <p:spPr bwMode="auto">
            <a:xfrm>
              <a:off x="5726" y="1528"/>
              <a:ext cx="194" cy="453"/>
            </a:xfrm>
            <a:prstGeom prst="rect">
              <a:avLst/>
            </a:prstGeom>
            <a:solidFill>
              <a:srgbClr val="D6D6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30" name="Rectangle 7"/>
            <p:cNvSpPr>
              <a:spLocks noChangeArrowheads="1"/>
            </p:cNvSpPr>
            <p:nvPr userDrawn="1"/>
          </p:nvSpPr>
          <p:spPr bwMode="auto">
            <a:xfrm>
              <a:off x="5726" y="965"/>
              <a:ext cx="194" cy="452"/>
            </a:xfrm>
            <a:prstGeom prst="rect">
              <a:avLst/>
            </a:prstGeom>
            <a:solidFill>
              <a:srgbClr val="A3A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31" name="Rectangle 8"/>
            <p:cNvSpPr>
              <a:spLocks noChangeArrowheads="1"/>
            </p:cNvSpPr>
            <p:nvPr userDrawn="1"/>
          </p:nvSpPr>
          <p:spPr bwMode="auto">
            <a:xfrm>
              <a:off x="4758" y="401"/>
              <a:ext cx="194" cy="452"/>
            </a:xfrm>
            <a:prstGeom prst="rect">
              <a:avLst/>
            </a:prstGeom>
            <a:solidFill>
              <a:srgbClr val="A3A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32" name="Rectangle 9"/>
            <p:cNvSpPr>
              <a:spLocks noChangeArrowheads="1"/>
            </p:cNvSpPr>
            <p:nvPr userDrawn="1"/>
          </p:nvSpPr>
          <p:spPr bwMode="auto">
            <a:xfrm>
              <a:off x="5000" y="401"/>
              <a:ext cx="194" cy="452"/>
            </a:xfrm>
            <a:prstGeom prst="rect">
              <a:avLst/>
            </a:prstGeom>
            <a:solidFill>
              <a:srgbClr val="0090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33" name="Rectangle 10"/>
            <p:cNvSpPr>
              <a:spLocks noChangeArrowheads="1"/>
            </p:cNvSpPr>
            <p:nvPr userDrawn="1"/>
          </p:nvSpPr>
          <p:spPr bwMode="auto">
            <a:xfrm>
              <a:off x="5000" y="1528"/>
              <a:ext cx="194" cy="453"/>
            </a:xfrm>
            <a:prstGeom prst="rect">
              <a:avLst/>
            </a:prstGeom>
            <a:solidFill>
              <a:srgbClr val="7374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34" name="Rectangle 11"/>
            <p:cNvSpPr>
              <a:spLocks noChangeArrowheads="1"/>
            </p:cNvSpPr>
            <p:nvPr userDrawn="1"/>
          </p:nvSpPr>
          <p:spPr bwMode="auto">
            <a:xfrm>
              <a:off x="5000" y="965"/>
              <a:ext cx="194" cy="452"/>
            </a:xfrm>
            <a:prstGeom prst="rect">
              <a:avLst/>
            </a:prstGeom>
            <a:solidFill>
              <a:srgbClr val="D6D6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35" name="Rectangle 12"/>
            <p:cNvSpPr>
              <a:spLocks noChangeArrowheads="1"/>
            </p:cNvSpPr>
            <p:nvPr userDrawn="1"/>
          </p:nvSpPr>
          <p:spPr bwMode="auto">
            <a:xfrm>
              <a:off x="5484" y="401"/>
              <a:ext cx="194" cy="452"/>
            </a:xfrm>
            <a:prstGeom prst="rect">
              <a:avLst/>
            </a:prstGeom>
            <a:solidFill>
              <a:srgbClr val="7374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36" name="Rectangle 13"/>
            <p:cNvSpPr>
              <a:spLocks noChangeArrowheads="1"/>
            </p:cNvSpPr>
            <p:nvPr userDrawn="1"/>
          </p:nvSpPr>
          <p:spPr bwMode="auto">
            <a:xfrm>
              <a:off x="5484" y="1528"/>
              <a:ext cx="194" cy="453"/>
            </a:xfrm>
            <a:prstGeom prst="rect">
              <a:avLst/>
            </a:prstGeom>
            <a:solidFill>
              <a:srgbClr val="0044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37" name="Rectangle 14"/>
            <p:cNvSpPr>
              <a:spLocks noChangeArrowheads="1"/>
            </p:cNvSpPr>
            <p:nvPr userDrawn="1"/>
          </p:nvSpPr>
          <p:spPr bwMode="auto">
            <a:xfrm>
              <a:off x="5484" y="965"/>
              <a:ext cx="194" cy="452"/>
            </a:xfrm>
            <a:prstGeom prst="rect">
              <a:avLst/>
            </a:prstGeom>
            <a:solidFill>
              <a:srgbClr val="E404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38" name="Rectangle 15"/>
            <p:cNvSpPr>
              <a:spLocks noChangeArrowheads="1"/>
            </p:cNvSpPr>
            <p:nvPr userDrawn="1"/>
          </p:nvSpPr>
          <p:spPr bwMode="auto">
            <a:xfrm>
              <a:off x="5484" y="2092"/>
              <a:ext cx="194" cy="452"/>
            </a:xfrm>
            <a:prstGeom prst="rect">
              <a:avLst/>
            </a:prstGeom>
            <a:solidFill>
              <a:srgbClr val="D6D6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39" name="Rectangle 16"/>
            <p:cNvSpPr>
              <a:spLocks noChangeArrowheads="1"/>
            </p:cNvSpPr>
            <p:nvPr userDrawn="1"/>
          </p:nvSpPr>
          <p:spPr bwMode="auto">
            <a:xfrm>
              <a:off x="5242" y="401"/>
              <a:ext cx="194" cy="452"/>
            </a:xfrm>
            <a:prstGeom prst="rect">
              <a:avLst/>
            </a:prstGeom>
            <a:solidFill>
              <a:srgbClr val="A3A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40" name="Rectangle 17"/>
            <p:cNvSpPr>
              <a:spLocks noChangeArrowheads="1"/>
            </p:cNvSpPr>
            <p:nvPr userDrawn="1"/>
          </p:nvSpPr>
          <p:spPr bwMode="auto">
            <a:xfrm>
              <a:off x="5242" y="965"/>
              <a:ext cx="194" cy="452"/>
            </a:xfrm>
            <a:prstGeom prst="rect">
              <a:avLst/>
            </a:prstGeom>
            <a:solidFill>
              <a:srgbClr val="A3A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41" name="Rectangle 18"/>
            <p:cNvSpPr>
              <a:spLocks noChangeArrowheads="1"/>
            </p:cNvSpPr>
            <p:nvPr userDrawn="1"/>
          </p:nvSpPr>
          <p:spPr bwMode="auto">
            <a:xfrm>
              <a:off x="5242" y="1528"/>
              <a:ext cx="194" cy="453"/>
            </a:xfrm>
            <a:prstGeom prst="rect">
              <a:avLst/>
            </a:prstGeom>
            <a:solidFill>
              <a:srgbClr val="22C2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42" name="Rectangle 19"/>
            <p:cNvSpPr>
              <a:spLocks noChangeArrowheads="1"/>
            </p:cNvSpPr>
            <p:nvPr userDrawn="1"/>
          </p:nvSpPr>
          <p:spPr bwMode="auto">
            <a:xfrm>
              <a:off x="5968" y="401"/>
              <a:ext cx="194" cy="452"/>
            </a:xfrm>
            <a:prstGeom prst="rect">
              <a:avLst/>
            </a:prstGeom>
            <a:solidFill>
              <a:srgbClr val="7374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43" name="Rectangle 20"/>
            <p:cNvSpPr>
              <a:spLocks noChangeArrowheads="1"/>
            </p:cNvSpPr>
            <p:nvPr userDrawn="1"/>
          </p:nvSpPr>
          <p:spPr bwMode="auto">
            <a:xfrm>
              <a:off x="5968" y="965"/>
              <a:ext cx="194" cy="452"/>
            </a:xfrm>
            <a:prstGeom prst="rect">
              <a:avLst/>
            </a:prstGeom>
            <a:solidFill>
              <a:srgbClr val="6EAA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2747AEF-0DDB-4E65-941A-E0DEE94E1D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183" y="6132313"/>
            <a:ext cx="923546" cy="42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211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2441" y="625177"/>
            <a:ext cx="11247116" cy="89564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71488" y="1033200"/>
            <a:ext cx="11248069" cy="3206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i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2E164C-1021-4C18-ABC0-7D4DEF4C5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C4AB0-2E63-4BED-9C58-1B04A9F7BB9A}" type="datetime3">
              <a:rPr lang="en-US" noProof="0" smtClean="0"/>
              <a:t>18 August 2023</a:t>
            </a:fld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E146F6-D963-4B29-A673-ADD5BF07D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1A70BB-B813-4AE0-B12F-648DCCDE0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US" noProof="0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238156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7C7A5-E3ED-494A-8F6C-F7284BECDC3C}" type="datetime3">
              <a:rPr lang="en-US" noProof="0" smtClean="0"/>
              <a:t>18 August 2023</a:t>
            </a:fld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US" noProof="0" smtClean="0"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853582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489" y="4323806"/>
            <a:ext cx="5408612" cy="1568993"/>
          </a:xfrm>
          <a:prstGeom prst="rect">
            <a:avLst/>
          </a:prstGeom>
          <a:noFill/>
        </p:spPr>
        <p:txBody>
          <a:bodyPr tIns="0" anchor="t" anchorCtr="0">
            <a:noAutofit/>
          </a:bodyPr>
          <a:lstStyle>
            <a:lvl1pPr algn="l">
              <a:lnSpc>
                <a:spcPct val="83000"/>
              </a:lnSpc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489" y="3708691"/>
            <a:ext cx="5408612" cy="52411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000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19 January, 2016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AutoShape 4"/>
          <p:cNvSpPr>
            <a:spLocks/>
          </p:cNvSpPr>
          <p:nvPr userDrawn="1"/>
        </p:nvSpPr>
        <p:spPr bwMode="gray">
          <a:xfrm>
            <a:off x="12192000" y="0"/>
            <a:ext cx="17335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00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To view drawing guides:</a:t>
            </a:r>
          </a:p>
          <a:p>
            <a:pPr algn="l" eaLnBrk="1" hangingPunct="1">
              <a:spcBef>
                <a:spcPct val="0"/>
              </a:spcBef>
              <a:buFontTx/>
              <a:buNone/>
              <a:defRPr/>
            </a:pPr>
            <a:endParaRPr lang="en-GB" altLang="da-DK" sz="900" b="1" noProof="1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1.</a:t>
            </a: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Right click on slide </a:t>
            </a:r>
          </a:p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2.</a:t>
            </a: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Select </a:t>
            </a: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Grid and Guides</a:t>
            </a: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’</a:t>
            </a:r>
          </a:p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3.</a:t>
            </a: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Check </a:t>
            </a: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Display drawing guides on screen</a:t>
            </a:r>
          </a:p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4.</a:t>
            </a: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Select </a:t>
            </a: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OK</a:t>
            </a:r>
          </a:p>
          <a:p>
            <a:pPr algn="l" eaLnBrk="1" hangingPunct="1">
              <a:spcBef>
                <a:spcPct val="0"/>
              </a:spcBef>
              <a:buFontTx/>
              <a:buNone/>
              <a:defRPr/>
            </a:pPr>
            <a:endParaRPr lang="en-GB" altLang="da-DK" sz="900" b="1" noProof="1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en-GB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Hint</a:t>
            </a:r>
            <a:r>
              <a:rPr lang="en-GB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: Alt + F9 for quick viewing of guides</a:t>
            </a:r>
            <a:endParaRPr lang="en-GB" altLang="da-DK" sz="900" b="1" noProof="1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 userDrawn="1"/>
        </p:nvSpPr>
        <p:spPr bwMode="auto">
          <a:xfrm>
            <a:off x="-2792437" y="3078798"/>
            <a:ext cx="279243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b" anchorCtr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spcAft>
                <a:spcPts val="600"/>
              </a:spcAft>
              <a:buFontTx/>
              <a:buNone/>
              <a:defRPr/>
            </a:pP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Add Date and Footer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1.</a:t>
            </a: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Choose </a:t>
            </a: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Insert </a:t>
            </a: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in the top menu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2.</a:t>
            </a: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Click on</a:t>
            </a: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Header and Footer</a:t>
            </a: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3.</a:t>
            </a: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Tick off </a:t>
            </a: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Date and time</a:t>
            </a:r>
            <a:endParaRPr lang="en-GB" altLang="da-DK" sz="900" noProof="1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en-US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4.</a:t>
            </a:r>
            <a:r>
              <a:rPr lang="en-US" altLang="da-DK" sz="900" b="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Tick off </a:t>
            </a:r>
            <a:r>
              <a:rPr lang="en-US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'Fixed' </a:t>
            </a:r>
            <a:r>
              <a:rPr lang="en-US" altLang="da-DK" sz="900" b="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and enter the date in the field</a:t>
            </a:r>
            <a:br>
              <a:rPr lang="en-US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</a:b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5. </a:t>
            </a:r>
            <a:r>
              <a:rPr lang="en-US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Tick off </a:t>
            </a:r>
            <a:r>
              <a:rPr lang="en-US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Footer </a:t>
            </a:r>
            <a:r>
              <a:rPr lang="en-US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and enter the desired text </a:t>
            </a:r>
            <a:endParaRPr lang="en-GB" altLang="da-DK" sz="900" noProof="1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6. </a:t>
            </a:r>
            <a:r>
              <a:rPr lang="en-US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Leave </a:t>
            </a:r>
            <a:r>
              <a:rPr lang="en-US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Don't show on title slide </a:t>
            </a:r>
            <a:r>
              <a:rPr lang="en-US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unticked</a:t>
            </a:r>
            <a:endParaRPr lang="en-GB" altLang="da-DK" sz="900" b="1" noProof="1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6. </a:t>
            </a: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Click </a:t>
            </a: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Apply to All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endParaRPr lang="en-GB" altLang="da-DK" sz="900" b="1" noProof="1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0922" y="4556125"/>
            <a:ext cx="2695575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4"/>
          <p:cNvGrpSpPr>
            <a:grpSpLocks noChangeAspect="1"/>
          </p:cNvGrpSpPr>
          <p:nvPr userDrawn="1"/>
        </p:nvGrpSpPr>
        <p:grpSpPr bwMode="auto">
          <a:xfrm rot="5400000">
            <a:off x="564953" y="345726"/>
            <a:ext cx="2341127" cy="2919991"/>
            <a:chOff x="298" y="393"/>
            <a:chExt cx="821" cy="1024"/>
          </a:xfrm>
        </p:grpSpPr>
        <p:sp>
          <p:nvSpPr>
            <p:cNvPr id="24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298" y="393"/>
              <a:ext cx="803" cy="1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5" name="Rectangle 5"/>
            <p:cNvSpPr>
              <a:spLocks noChangeAspect="1" noChangeArrowheads="1"/>
            </p:cNvSpPr>
            <p:nvPr userDrawn="1"/>
          </p:nvSpPr>
          <p:spPr bwMode="auto">
            <a:xfrm>
              <a:off x="639" y="864"/>
              <a:ext cx="136" cy="136"/>
            </a:xfrm>
            <a:prstGeom prst="rect">
              <a:avLst/>
            </a:prstGeom>
            <a:solidFill>
              <a:srgbClr val="C4C5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6" name="Rectangle 6"/>
            <p:cNvSpPr>
              <a:spLocks noChangeAspect="1" noChangeArrowheads="1"/>
            </p:cNvSpPr>
            <p:nvPr userDrawn="1"/>
          </p:nvSpPr>
          <p:spPr bwMode="auto">
            <a:xfrm>
              <a:off x="639" y="1036"/>
              <a:ext cx="136" cy="136"/>
            </a:xfrm>
            <a:prstGeom prst="rect">
              <a:avLst/>
            </a:prstGeom>
            <a:solidFill>
              <a:srgbClr val="D6D6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7" name="Rectangle 7"/>
            <p:cNvSpPr>
              <a:spLocks noChangeAspect="1" noChangeArrowheads="1"/>
            </p:cNvSpPr>
            <p:nvPr userDrawn="1"/>
          </p:nvSpPr>
          <p:spPr bwMode="auto">
            <a:xfrm>
              <a:off x="639" y="1207"/>
              <a:ext cx="136" cy="136"/>
            </a:xfrm>
            <a:prstGeom prst="rect">
              <a:avLst/>
            </a:prstGeom>
            <a:solidFill>
              <a:srgbClr val="7374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8" name="Rectangle 8"/>
            <p:cNvSpPr>
              <a:spLocks noChangeAspect="1" noChangeArrowheads="1"/>
            </p:cNvSpPr>
            <p:nvPr userDrawn="1"/>
          </p:nvSpPr>
          <p:spPr bwMode="auto">
            <a:xfrm>
              <a:off x="811" y="1036"/>
              <a:ext cx="136" cy="136"/>
            </a:xfrm>
            <a:prstGeom prst="rect">
              <a:avLst/>
            </a:prstGeom>
            <a:solidFill>
              <a:srgbClr val="6161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9" name="Rectangle 9"/>
            <p:cNvSpPr>
              <a:spLocks noChangeAspect="1" noChangeArrowheads="1"/>
            </p:cNvSpPr>
            <p:nvPr userDrawn="1"/>
          </p:nvSpPr>
          <p:spPr bwMode="auto">
            <a:xfrm>
              <a:off x="811" y="1207"/>
              <a:ext cx="136" cy="13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0" name="Rectangle 10"/>
            <p:cNvSpPr>
              <a:spLocks noChangeAspect="1" noChangeArrowheads="1"/>
            </p:cNvSpPr>
            <p:nvPr userDrawn="1"/>
          </p:nvSpPr>
          <p:spPr bwMode="auto">
            <a:xfrm>
              <a:off x="983" y="1207"/>
              <a:ext cx="136" cy="136"/>
            </a:xfrm>
            <a:prstGeom prst="rect">
              <a:avLst/>
            </a:prstGeom>
            <a:solidFill>
              <a:srgbClr val="A3A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1" name="Rectangle 11"/>
            <p:cNvSpPr>
              <a:spLocks noChangeAspect="1" noChangeArrowheads="1"/>
            </p:cNvSpPr>
            <p:nvPr userDrawn="1"/>
          </p:nvSpPr>
          <p:spPr bwMode="auto">
            <a:xfrm>
              <a:off x="469" y="864"/>
              <a:ext cx="136" cy="13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2" name="Rectangle 12"/>
            <p:cNvSpPr>
              <a:spLocks noChangeAspect="1" noChangeArrowheads="1"/>
            </p:cNvSpPr>
            <p:nvPr userDrawn="1"/>
          </p:nvSpPr>
          <p:spPr bwMode="auto">
            <a:xfrm>
              <a:off x="639" y="692"/>
              <a:ext cx="136" cy="136"/>
            </a:xfrm>
            <a:prstGeom prst="rect">
              <a:avLst/>
            </a:prstGeom>
            <a:solidFill>
              <a:srgbClr val="C4C5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3" name="Rectangle 13"/>
            <p:cNvSpPr>
              <a:spLocks noChangeAspect="1" noChangeArrowheads="1"/>
            </p:cNvSpPr>
            <p:nvPr userDrawn="1"/>
          </p:nvSpPr>
          <p:spPr bwMode="auto">
            <a:xfrm>
              <a:off x="298" y="1036"/>
              <a:ext cx="136" cy="136"/>
            </a:xfrm>
            <a:prstGeom prst="rect">
              <a:avLst/>
            </a:prstGeom>
            <a:solidFill>
              <a:srgbClr val="D6D6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4" name="Rectangle 14"/>
            <p:cNvSpPr>
              <a:spLocks noChangeAspect="1" noChangeArrowheads="1"/>
            </p:cNvSpPr>
            <p:nvPr userDrawn="1"/>
          </p:nvSpPr>
          <p:spPr bwMode="auto">
            <a:xfrm>
              <a:off x="298" y="1207"/>
              <a:ext cx="136" cy="136"/>
            </a:xfrm>
            <a:prstGeom prst="rect">
              <a:avLst/>
            </a:prstGeom>
            <a:solidFill>
              <a:srgbClr val="7374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5" name="Rectangle 15"/>
            <p:cNvSpPr>
              <a:spLocks noChangeAspect="1" noChangeArrowheads="1"/>
            </p:cNvSpPr>
            <p:nvPr userDrawn="1"/>
          </p:nvSpPr>
          <p:spPr bwMode="auto">
            <a:xfrm>
              <a:off x="469" y="1036"/>
              <a:ext cx="136" cy="136"/>
            </a:xfrm>
            <a:prstGeom prst="rect">
              <a:avLst/>
            </a:prstGeom>
            <a:solidFill>
              <a:srgbClr val="6161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6" name="Rectangle 16"/>
            <p:cNvSpPr>
              <a:spLocks noChangeAspect="1" noChangeArrowheads="1"/>
            </p:cNvSpPr>
            <p:nvPr userDrawn="1"/>
          </p:nvSpPr>
          <p:spPr bwMode="auto">
            <a:xfrm>
              <a:off x="469" y="1207"/>
              <a:ext cx="136" cy="136"/>
            </a:xfrm>
            <a:prstGeom prst="rect">
              <a:avLst/>
            </a:prstGeom>
            <a:solidFill>
              <a:srgbClr val="A3A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6183" y="6132313"/>
            <a:ext cx="888808" cy="5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231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3" name="Subtitle 2"/>
          <p:cNvSpPr>
            <a:spLocks noGrp="1"/>
          </p:cNvSpPr>
          <p:nvPr>
            <p:ph type="subTitle" idx="1"/>
          </p:nvPr>
        </p:nvSpPr>
        <p:spPr>
          <a:xfrm>
            <a:off x="471488" y="1033200"/>
            <a:ext cx="11248069" cy="3206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i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71488" y="1916113"/>
            <a:ext cx="11239500" cy="3976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176" y="237005"/>
            <a:ext cx="801812" cy="80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199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3" name="Subtitle 2"/>
          <p:cNvSpPr>
            <a:spLocks noGrp="1"/>
          </p:cNvSpPr>
          <p:nvPr>
            <p:ph type="subTitle" idx="1"/>
          </p:nvPr>
        </p:nvSpPr>
        <p:spPr>
          <a:xfrm>
            <a:off x="471488" y="1033200"/>
            <a:ext cx="11248069" cy="3206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i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71489" y="1916113"/>
            <a:ext cx="5408612" cy="3976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6300788" y="1914526"/>
            <a:ext cx="5410199" cy="3976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41533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1" y="625177"/>
            <a:ext cx="5407659" cy="8956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3" name="Subtitle 2"/>
          <p:cNvSpPr>
            <a:spLocks noGrp="1"/>
          </p:cNvSpPr>
          <p:nvPr>
            <p:ph type="subTitle" idx="1"/>
          </p:nvPr>
        </p:nvSpPr>
        <p:spPr>
          <a:xfrm>
            <a:off x="471488" y="1033200"/>
            <a:ext cx="5408117" cy="3206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i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71489" y="1916113"/>
            <a:ext cx="5408612" cy="3976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6300789" y="0"/>
            <a:ext cx="5891211" cy="5891212"/>
          </a:xfrm>
        </p:spPr>
        <p:txBody>
          <a:bodyPr bIns="684000" anchor="ctr" anchorCtr="0"/>
          <a:lstStyle>
            <a:lvl1pPr marL="0" indent="0" algn="ctr">
              <a:buNone/>
              <a:defRPr baseline="0"/>
            </a:lvl1pPr>
          </a:lstStyle>
          <a:p>
            <a:r>
              <a:rPr lang="en-GB" dirty="0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1625538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6537" y="637148"/>
            <a:ext cx="6949688" cy="317552"/>
          </a:xfrm>
          <a:prstGeom prst="rect">
            <a:avLst/>
          </a:prstGeom>
        </p:spPr>
        <p:txBody>
          <a:bodyPr rIns="0"/>
          <a:lstStyle>
            <a:lvl1pPr marL="0" indent="0">
              <a:buNone/>
              <a:defRPr lang="da-DK" sz="20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166" y="1047969"/>
            <a:ext cx="6949688" cy="1961129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78000"/>
              </a:lnSpc>
              <a:spcBef>
                <a:spcPct val="0"/>
              </a:spcBef>
              <a:buNone/>
              <a:defRPr lang="da-DK" sz="60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19 January, 2016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‹nr.›</a:t>
            </a:fld>
            <a:endParaRPr lang="en-GB" dirty="0"/>
          </a:p>
        </p:txBody>
      </p:sp>
      <p:grpSp>
        <p:nvGrpSpPr>
          <p:cNvPr id="26" name="Group 4"/>
          <p:cNvGrpSpPr>
            <a:grpSpLocks noChangeAspect="1"/>
          </p:cNvGrpSpPr>
          <p:nvPr userDrawn="1"/>
        </p:nvGrpSpPr>
        <p:grpSpPr bwMode="auto">
          <a:xfrm rot="5400000">
            <a:off x="9340341" y="1088957"/>
            <a:ext cx="2822454" cy="1918838"/>
            <a:chOff x="4758" y="401"/>
            <a:chExt cx="1404" cy="2142"/>
          </a:xfrm>
        </p:grpSpPr>
        <p:sp>
          <p:nvSpPr>
            <p:cNvPr id="27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4758" y="401"/>
              <a:ext cx="1404" cy="2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Rectangle 5"/>
            <p:cNvSpPr>
              <a:spLocks noChangeArrowheads="1"/>
            </p:cNvSpPr>
            <p:nvPr userDrawn="1"/>
          </p:nvSpPr>
          <p:spPr bwMode="auto">
            <a:xfrm>
              <a:off x="5726" y="401"/>
              <a:ext cx="194" cy="452"/>
            </a:xfrm>
            <a:prstGeom prst="rect">
              <a:avLst/>
            </a:prstGeom>
            <a:solidFill>
              <a:srgbClr val="B6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Rectangle 6"/>
            <p:cNvSpPr>
              <a:spLocks noChangeArrowheads="1"/>
            </p:cNvSpPr>
            <p:nvPr userDrawn="1"/>
          </p:nvSpPr>
          <p:spPr bwMode="auto">
            <a:xfrm>
              <a:off x="5726" y="1528"/>
              <a:ext cx="194" cy="453"/>
            </a:xfrm>
            <a:prstGeom prst="rect">
              <a:avLst/>
            </a:prstGeom>
            <a:solidFill>
              <a:srgbClr val="D6D6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Rectangle 7"/>
            <p:cNvSpPr>
              <a:spLocks noChangeArrowheads="1"/>
            </p:cNvSpPr>
            <p:nvPr userDrawn="1"/>
          </p:nvSpPr>
          <p:spPr bwMode="auto">
            <a:xfrm>
              <a:off x="5726" y="965"/>
              <a:ext cx="194" cy="452"/>
            </a:xfrm>
            <a:prstGeom prst="rect">
              <a:avLst/>
            </a:prstGeom>
            <a:solidFill>
              <a:srgbClr val="A3A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Rectangle 8"/>
            <p:cNvSpPr>
              <a:spLocks noChangeArrowheads="1"/>
            </p:cNvSpPr>
            <p:nvPr userDrawn="1"/>
          </p:nvSpPr>
          <p:spPr bwMode="auto">
            <a:xfrm>
              <a:off x="4758" y="401"/>
              <a:ext cx="194" cy="452"/>
            </a:xfrm>
            <a:prstGeom prst="rect">
              <a:avLst/>
            </a:prstGeom>
            <a:solidFill>
              <a:srgbClr val="A3A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Rectangle 9"/>
            <p:cNvSpPr>
              <a:spLocks noChangeArrowheads="1"/>
            </p:cNvSpPr>
            <p:nvPr userDrawn="1"/>
          </p:nvSpPr>
          <p:spPr bwMode="auto">
            <a:xfrm>
              <a:off x="5000" y="401"/>
              <a:ext cx="194" cy="452"/>
            </a:xfrm>
            <a:prstGeom prst="rect">
              <a:avLst/>
            </a:prstGeom>
            <a:solidFill>
              <a:srgbClr val="0090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Rectangle 10"/>
            <p:cNvSpPr>
              <a:spLocks noChangeArrowheads="1"/>
            </p:cNvSpPr>
            <p:nvPr userDrawn="1"/>
          </p:nvSpPr>
          <p:spPr bwMode="auto">
            <a:xfrm>
              <a:off x="5000" y="1528"/>
              <a:ext cx="194" cy="453"/>
            </a:xfrm>
            <a:prstGeom prst="rect">
              <a:avLst/>
            </a:prstGeom>
            <a:solidFill>
              <a:srgbClr val="7374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Rectangle 11"/>
            <p:cNvSpPr>
              <a:spLocks noChangeArrowheads="1"/>
            </p:cNvSpPr>
            <p:nvPr userDrawn="1"/>
          </p:nvSpPr>
          <p:spPr bwMode="auto">
            <a:xfrm>
              <a:off x="5000" y="965"/>
              <a:ext cx="194" cy="452"/>
            </a:xfrm>
            <a:prstGeom prst="rect">
              <a:avLst/>
            </a:prstGeom>
            <a:solidFill>
              <a:srgbClr val="D6D6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Rectangle 12"/>
            <p:cNvSpPr>
              <a:spLocks noChangeArrowheads="1"/>
            </p:cNvSpPr>
            <p:nvPr userDrawn="1"/>
          </p:nvSpPr>
          <p:spPr bwMode="auto">
            <a:xfrm>
              <a:off x="5484" y="401"/>
              <a:ext cx="194" cy="452"/>
            </a:xfrm>
            <a:prstGeom prst="rect">
              <a:avLst/>
            </a:prstGeom>
            <a:solidFill>
              <a:srgbClr val="7374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Rectangle 13"/>
            <p:cNvSpPr>
              <a:spLocks noChangeArrowheads="1"/>
            </p:cNvSpPr>
            <p:nvPr userDrawn="1"/>
          </p:nvSpPr>
          <p:spPr bwMode="auto">
            <a:xfrm>
              <a:off x="5484" y="1528"/>
              <a:ext cx="194" cy="453"/>
            </a:xfrm>
            <a:prstGeom prst="rect">
              <a:avLst/>
            </a:prstGeom>
            <a:solidFill>
              <a:srgbClr val="0044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Rectangle 14"/>
            <p:cNvSpPr>
              <a:spLocks noChangeArrowheads="1"/>
            </p:cNvSpPr>
            <p:nvPr userDrawn="1"/>
          </p:nvSpPr>
          <p:spPr bwMode="auto">
            <a:xfrm>
              <a:off x="5484" y="965"/>
              <a:ext cx="194" cy="452"/>
            </a:xfrm>
            <a:prstGeom prst="rect">
              <a:avLst/>
            </a:prstGeom>
            <a:solidFill>
              <a:srgbClr val="E404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Rectangle 15"/>
            <p:cNvSpPr>
              <a:spLocks noChangeArrowheads="1"/>
            </p:cNvSpPr>
            <p:nvPr userDrawn="1"/>
          </p:nvSpPr>
          <p:spPr bwMode="auto">
            <a:xfrm>
              <a:off x="5484" y="2092"/>
              <a:ext cx="194" cy="452"/>
            </a:xfrm>
            <a:prstGeom prst="rect">
              <a:avLst/>
            </a:prstGeom>
            <a:solidFill>
              <a:srgbClr val="D6D6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Rectangle 16"/>
            <p:cNvSpPr>
              <a:spLocks noChangeArrowheads="1"/>
            </p:cNvSpPr>
            <p:nvPr userDrawn="1"/>
          </p:nvSpPr>
          <p:spPr bwMode="auto">
            <a:xfrm>
              <a:off x="5242" y="401"/>
              <a:ext cx="194" cy="452"/>
            </a:xfrm>
            <a:prstGeom prst="rect">
              <a:avLst/>
            </a:prstGeom>
            <a:solidFill>
              <a:srgbClr val="A3A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Rectangle 17"/>
            <p:cNvSpPr>
              <a:spLocks noChangeArrowheads="1"/>
            </p:cNvSpPr>
            <p:nvPr userDrawn="1"/>
          </p:nvSpPr>
          <p:spPr bwMode="auto">
            <a:xfrm>
              <a:off x="5242" y="965"/>
              <a:ext cx="194" cy="452"/>
            </a:xfrm>
            <a:prstGeom prst="rect">
              <a:avLst/>
            </a:prstGeom>
            <a:solidFill>
              <a:srgbClr val="A3A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Rectangle 18"/>
            <p:cNvSpPr>
              <a:spLocks noChangeArrowheads="1"/>
            </p:cNvSpPr>
            <p:nvPr userDrawn="1"/>
          </p:nvSpPr>
          <p:spPr bwMode="auto">
            <a:xfrm>
              <a:off x="5242" y="1528"/>
              <a:ext cx="194" cy="453"/>
            </a:xfrm>
            <a:prstGeom prst="rect">
              <a:avLst/>
            </a:prstGeom>
            <a:solidFill>
              <a:srgbClr val="22C2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19"/>
            <p:cNvSpPr>
              <a:spLocks noChangeArrowheads="1"/>
            </p:cNvSpPr>
            <p:nvPr userDrawn="1"/>
          </p:nvSpPr>
          <p:spPr bwMode="auto">
            <a:xfrm>
              <a:off x="5968" y="401"/>
              <a:ext cx="194" cy="452"/>
            </a:xfrm>
            <a:prstGeom prst="rect">
              <a:avLst/>
            </a:prstGeom>
            <a:solidFill>
              <a:srgbClr val="7374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20"/>
            <p:cNvSpPr>
              <a:spLocks noChangeArrowheads="1"/>
            </p:cNvSpPr>
            <p:nvPr userDrawn="1"/>
          </p:nvSpPr>
          <p:spPr bwMode="auto">
            <a:xfrm>
              <a:off x="5968" y="965"/>
              <a:ext cx="194" cy="452"/>
            </a:xfrm>
            <a:prstGeom prst="rect">
              <a:avLst/>
            </a:prstGeom>
            <a:solidFill>
              <a:srgbClr val="6EAA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45" name="Picture 4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6183" y="6132313"/>
            <a:ext cx="888808" cy="5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999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2441" y="625177"/>
            <a:ext cx="11247116" cy="8956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71488" y="1033200"/>
            <a:ext cx="11248069" cy="3206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i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1539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2138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1" y="625177"/>
            <a:ext cx="5407659" cy="8956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3" name="Subtitle 2"/>
          <p:cNvSpPr>
            <a:spLocks noGrp="1"/>
          </p:cNvSpPr>
          <p:nvPr>
            <p:ph type="subTitle" idx="1"/>
          </p:nvPr>
        </p:nvSpPr>
        <p:spPr>
          <a:xfrm>
            <a:off x="471488" y="1033200"/>
            <a:ext cx="5408117" cy="3206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i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71489" y="1916113"/>
            <a:ext cx="5408612" cy="39766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6300789" y="0"/>
            <a:ext cx="5891211" cy="5891212"/>
          </a:xfrm>
        </p:spPr>
        <p:txBody>
          <a:bodyPr bIns="684000" anchor="ctr" anchorCtr="0"/>
          <a:lstStyle>
            <a:lvl1pPr marL="0" indent="0" algn="ctr">
              <a:buNone/>
              <a:defRPr baseline="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6C8B1-64A0-4CD3-839E-5BA7A7D8BA87}" type="datetime3">
              <a:rPr lang="en-GB" smtClean="0"/>
              <a:t>18 August, 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91163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51CDD-17F0-4D17-8C77-4C393601BD8D}" type="datetimeFigureOut">
              <a:rPr lang="da-DK" smtClean="0"/>
              <a:t>18-08-2023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86FC7-2FE7-4163-899E-B64A3ABD2E1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495397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915103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17074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051" y="1268416"/>
            <a:ext cx="11137900" cy="46065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17074"/>
                </a:solidFill>
              </a:defRPr>
            </a:lvl1pPr>
            <a:lvl2pPr>
              <a:defRPr>
                <a:solidFill>
                  <a:srgbClr val="717074"/>
                </a:solidFill>
              </a:defRPr>
            </a:lvl2pPr>
            <a:lvl3pPr>
              <a:defRPr>
                <a:solidFill>
                  <a:srgbClr val="717074"/>
                </a:solidFill>
              </a:defRPr>
            </a:lvl3pPr>
            <a:lvl4pPr>
              <a:defRPr>
                <a:solidFill>
                  <a:srgbClr val="717074"/>
                </a:solidFill>
              </a:defRPr>
            </a:lvl4pPr>
            <a:lvl5pPr>
              <a:defRPr>
                <a:solidFill>
                  <a:srgbClr val="717074"/>
                </a:solidFill>
              </a:defRPr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en-GB" noProof="0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nb-NO" noProof="0" dirty="0"/>
              <a:t>01/01/2013</a:t>
            </a:r>
            <a:endParaRPr lang="en-GB" noProof="0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2FF4F9B-AAFB-443B-9E8C-0CF350B8F795}" type="slidenum">
              <a:rPr lang="nb-NO" smtClean="0"/>
              <a:pPr/>
              <a:t>‹nr.›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335482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: BU/B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E4303-FF99-473F-A6F9-BF4D71EF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863" y="6378760"/>
            <a:ext cx="37286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66AC8301-ED22-4EAB-BFC4-7FFEEA60D487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6096000" y="0"/>
            <a:ext cx="6096000" cy="6011694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here to add text or right-click the background to add a background picture fill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DBA7775B-AE01-4DC8-BC9A-770B71903881}"/>
              </a:ext>
            </a:extLst>
          </p:cNvPr>
          <p:cNvSpPr>
            <a:spLocks noGrp="1" noChangeAspect="1"/>
          </p:cNvSpPr>
          <p:nvPr>
            <p:ph sz="quarter" idx="16" hasCustomPrompt="1"/>
          </p:nvPr>
        </p:nvSpPr>
        <p:spPr>
          <a:xfrm>
            <a:off x="0" y="0"/>
            <a:ext cx="6096000" cy="601169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here to add text or right-click the background to add a background picture fill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21627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: Grey/Grey">
    <p:bg>
      <p:bgPr>
        <a:solidFill>
          <a:srgbClr val="C6C6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E4303-FF99-473F-A6F9-BF4D71EF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863" y="6378760"/>
            <a:ext cx="37286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66AC8301-ED22-4EAB-BFC4-7FFEEA60D487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6096000" y="0"/>
            <a:ext cx="6096000" cy="6011694"/>
          </a:xfrm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here to add text or right-click the background to add a background picture fill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DBA7775B-AE01-4DC8-BC9A-770B71903881}"/>
              </a:ext>
            </a:extLst>
          </p:cNvPr>
          <p:cNvSpPr>
            <a:spLocks noGrp="1" noChangeAspect="1"/>
          </p:cNvSpPr>
          <p:nvPr>
            <p:ph sz="quarter" idx="16" hasCustomPrompt="1"/>
          </p:nvPr>
        </p:nvSpPr>
        <p:spPr>
          <a:xfrm>
            <a:off x="0" y="0"/>
            <a:ext cx="6096000" cy="601169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here to add text or right-click the background to add a background picture fill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79833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lit: Grey/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E4303-FF99-473F-A6F9-BF4D71EF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863" y="6378760"/>
            <a:ext cx="37286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66AC8301-ED22-4EAB-BFC4-7FFEEA60D487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6096000" y="0"/>
            <a:ext cx="6096000" cy="6011694"/>
          </a:xfrm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here to add text or right-click the background to add a background picture fill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DBA7775B-AE01-4DC8-BC9A-770B71903881}"/>
              </a:ext>
            </a:extLst>
          </p:cNvPr>
          <p:cNvSpPr>
            <a:spLocks noGrp="1" noChangeAspect="1"/>
          </p:cNvSpPr>
          <p:nvPr>
            <p:ph sz="quarter" idx="16" hasCustomPrompt="1"/>
          </p:nvPr>
        </p:nvSpPr>
        <p:spPr>
          <a:xfrm>
            <a:off x="0" y="0"/>
            <a:ext cx="6096000" cy="601169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here to add text or right-click the background to add a background picture fill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35514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: White/B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819C16-61B2-46C8-8237-76FD87AF2EE8}"/>
              </a:ext>
            </a:extLst>
          </p:cNvPr>
          <p:cNvSpPr/>
          <p:nvPr/>
        </p:nvSpPr>
        <p:spPr>
          <a:xfrm>
            <a:off x="6096000" y="0"/>
            <a:ext cx="6096000" cy="60116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E4303-FF99-473F-A6F9-BF4D71EF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863" y="6378760"/>
            <a:ext cx="37286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66AC8301-ED22-4EAB-BFC4-7FFEEA60D487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6096000" y="0"/>
            <a:ext cx="6095999" cy="6011693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DBA7775B-AE01-4DC8-BC9A-770B71903881}"/>
              </a:ext>
            </a:extLst>
          </p:cNvPr>
          <p:cNvSpPr>
            <a:spLocks noGrp="1" noChangeAspect="1"/>
          </p:cNvSpPr>
          <p:nvPr>
            <p:ph sz="quarter" idx="16" hasCustomPrompt="1"/>
          </p:nvPr>
        </p:nvSpPr>
        <p:spPr>
          <a:xfrm>
            <a:off x="0" y="0"/>
            <a:ext cx="6096000" cy="601169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46736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: Grey/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819C16-61B2-46C8-8237-76FD87AF2EE8}"/>
              </a:ext>
            </a:extLst>
          </p:cNvPr>
          <p:cNvSpPr/>
          <p:nvPr/>
        </p:nvSpPr>
        <p:spPr>
          <a:xfrm>
            <a:off x="0" y="0"/>
            <a:ext cx="6096000" cy="60116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E4303-FF99-473F-A6F9-BF4D71EF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863" y="6378760"/>
            <a:ext cx="37286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66AC8301-ED22-4EAB-BFC4-7FFEEA60D487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6096000" y="0"/>
            <a:ext cx="6096000" cy="6011694"/>
          </a:xfrm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DBA7775B-AE01-4DC8-BC9A-770B71903881}"/>
              </a:ext>
            </a:extLst>
          </p:cNvPr>
          <p:cNvSpPr>
            <a:spLocks noGrp="1" noChangeAspect="1"/>
          </p:cNvSpPr>
          <p:nvPr>
            <p:ph sz="quarter" idx="16" hasCustomPrompt="1"/>
          </p:nvPr>
        </p:nvSpPr>
        <p:spPr>
          <a:xfrm>
            <a:off x="0" y="0"/>
            <a:ext cx="6095999" cy="60116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30776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: Grey/B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819C16-61B2-46C8-8237-76FD87AF2EE8}"/>
              </a:ext>
            </a:extLst>
          </p:cNvPr>
          <p:cNvSpPr/>
          <p:nvPr/>
        </p:nvSpPr>
        <p:spPr>
          <a:xfrm>
            <a:off x="6096000" y="0"/>
            <a:ext cx="6096000" cy="60116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E4303-FF99-473F-A6F9-BF4D71EF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863" y="6378760"/>
            <a:ext cx="37286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66AC8301-ED22-4EAB-BFC4-7FFEEA60D487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6096000" y="1"/>
            <a:ext cx="6095999" cy="6011693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DBA7775B-AE01-4DC8-BC9A-770B71903881}"/>
              </a:ext>
            </a:extLst>
          </p:cNvPr>
          <p:cNvSpPr>
            <a:spLocks noGrp="1" noChangeAspect="1"/>
          </p:cNvSpPr>
          <p:nvPr>
            <p:ph sz="quarter" idx="16" hasCustomPrompt="1"/>
          </p:nvPr>
        </p:nvSpPr>
        <p:spPr>
          <a:xfrm>
            <a:off x="0" y="0"/>
            <a:ext cx="6096000" cy="601169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72414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: BU/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819C16-61B2-46C8-8237-76FD87AF2EE8}"/>
              </a:ext>
            </a:extLst>
          </p:cNvPr>
          <p:cNvSpPr/>
          <p:nvPr/>
        </p:nvSpPr>
        <p:spPr>
          <a:xfrm>
            <a:off x="0" y="0"/>
            <a:ext cx="6096000" cy="60116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E4303-FF99-473F-A6F9-BF4D71EF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863" y="6378760"/>
            <a:ext cx="37286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66AC8301-ED22-4EAB-BFC4-7FFEEA60D487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6096000" y="0"/>
            <a:ext cx="6096000" cy="6011694"/>
          </a:xfrm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DBA7775B-AE01-4DC8-BC9A-770B71903881}"/>
              </a:ext>
            </a:extLst>
          </p:cNvPr>
          <p:cNvSpPr>
            <a:spLocks noGrp="1" noChangeAspect="1"/>
          </p:cNvSpPr>
          <p:nvPr>
            <p:ph sz="quarter" idx="16" hasCustomPrompt="1"/>
          </p:nvPr>
        </p:nvSpPr>
        <p:spPr>
          <a:xfrm>
            <a:off x="0" y="0"/>
            <a:ext cx="6095999" cy="60116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5821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6537" y="637148"/>
            <a:ext cx="6949688" cy="317552"/>
          </a:xfrm>
          <a:prstGeom prst="rect">
            <a:avLst/>
          </a:prstGeom>
        </p:spPr>
        <p:txBody>
          <a:bodyPr rIns="0"/>
          <a:lstStyle>
            <a:lvl1pPr marL="0" indent="0">
              <a:buNone/>
              <a:defRPr lang="da-DK" sz="20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166" y="1047969"/>
            <a:ext cx="6949688" cy="1961129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78000"/>
              </a:lnSpc>
              <a:spcBef>
                <a:spcPct val="0"/>
              </a:spcBef>
              <a:buNone/>
              <a:defRPr lang="da-DK" sz="60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610467-7A6C-498D-A229-EAE8EE163B4B}" type="datetime3">
              <a:rPr lang="en-GB" smtClean="0"/>
              <a:t>18 August, 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‹nr.›</a:t>
            </a:fld>
            <a:endParaRPr lang="en-GB" dirty="0"/>
          </a:p>
        </p:txBody>
      </p:sp>
      <p:grpSp>
        <p:nvGrpSpPr>
          <p:cNvPr id="26" name="Group 4"/>
          <p:cNvGrpSpPr>
            <a:grpSpLocks noChangeAspect="1"/>
          </p:cNvGrpSpPr>
          <p:nvPr userDrawn="1"/>
        </p:nvGrpSpPr>
        <p:grpSpPr bwMode="auto">
          <a:xfrm rot="5400000">
            <a:off x="9340341" y="1088957"/>
            <a:ext cx="2822454" cy="1918838"/>
            <a:chOff x="4758" y="401"/>
            <a:chExt cx="1404" cy="2142"/>
          </a:xfrm>
        </p:grpSpPr>
        <p:sp>
          <p:nvSpPr>
            <p:cNvPr id="27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4758" y="401"/>
              <a:ext cx="1404" cy="2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Rectangle 5"/>
            <p:cNvSpPr>
              <a:spLocks noChangeArrowheads="1"/>
            </p:cNvSpPr>
            <p:nvPr userDrawn="1"/>
          </p:nvSpPr>
          <p:spPr bwMode="auto">
            <a:xfrm>
              <a:off x="5726" y="401"/>
              <a:ext cx="194" cy="452"/>
            </a:xfrm>
            <a:prstGeom prst="rect">
              <a:avLst/>
            </a:prstGeom>
            <a:solidFill>
              <a:srgbClr val="B6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Rectangle 6"/>
            <p:cNvSpPr>
              <a:spLocks noChangeArrowheads="1"/>
            </p:cNvSpPr>
            <p:nvPr userDrawn="1"/>
          </p:nvSpPr>
          <p:spPr bwMode="auto">
            <a:xfrm>
              <a:off x="5726" y="1528"/>
              <a:ext cx="194" cy="453"/>
            </a:xfrm>
            <a:prstGeom prst="rect">
              <a:avLst/>
            </a:prstGeom>
            <a:solidFill>
              <a:srgbClr val="D6D6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Rectangle 7"/>
            <p:cNvSpPr>
              <a:spLocks noChangeArrowheads="1"/>
            </p:cNvSpPr>
            <p:nvPr userDrawn="1"/>
          </p:nvSpPr>
          <p:spPr bwMode="auto">
            <a:xfrm>
              <a:off x="5726" y="965"/>
              <a:ext cx="194" cy="452"/>
            </a:xfrm>
            <a:prstGeom prst="rect">
              <a:avLst/>
            </a:prstGeom>
            <a:solidFill>
              <a:srgbClr val="A3A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Rectangle 8"/>
            <p:cNvSpPr>
              <a:spLocks noChangeArrowheads="1"/>
            </p:cNvSpPr>
            <p:nvPr userDrawn="1"/>
          </p:nvSpPr>
          <p:spPr bwMode="auto">
            <a:xfrm>
              <a:off x="4758" y="401"/>
              <a:ext cx="194" cy="452"/>
            </a:xfrm>
            <a:prstGeom prst="rect">
              <a:avLst/>
            </a:prstGeom>
            <a:solidFill>
              <a:srgbClr val="A3A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Rectangle 9"/>
            <p:cNvSpPr>
              <a:spLocks noChangeArrowheads="1"/>
            </p:cNvSpPr>
            <p:nvPr userDrawn="1"/>
          </p:nvSpPr>
          <p:spPr bwMode="auto">
            <a:xfrm>
              <a:off x="5000" y="401"/>
              <a:ext cx="194" cy="452"/>
            </a:xfrm>
            <a:prstGeom prst="rect">
              <a:avLst/>
            </a:prstGeom>
            <a:solidFill>
              <a:srgbClr val="0090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Rectangle 10"/>
            <p:cNvSpPr>
              <a:spLocks noChangeArrowheads="1"/>
            </p:cNvSpPr>
            <p:nvPr userDrawn="1"/>
          </p:nvSpPr>
          <p:spPr bwMode="auto">
            <a:xfrm>
              <a:off x="5000" y="1528"/>
              <a:ext cx="194" cy="453"/>
            </a:xfrm>
            <a:prstGeom prst="rect">
              <a:avLst/>
            </a:prstGeom>
            <a:solidFill>
              <a:srgbClr val="7374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Rectangle 11"/>
            <p:cNvSpPr>
              <a:spLocks noChangeArrowheads="1"/>
            </p:cNvSpPr>
            <p:nvPr userDrawn="1"/>
          </p:nvSpPr>
          <p:spPr bwMode="auto">
            <a:xfrm>
              <a:off x="5000" y="965"/>
              <a:ext cx="194" cy="452"/>
            </a:xfrm>
            <a:prstGeom prst="rect">
              <a:avLst/>
            </a:prstGeom>
            <a:solidFill>
              <a:srgbClr val="D6D6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Rectangle 12"/>
            <p:cNvSpPr>
              <a:spLocks noChangeArrowheads="1"/>
            </p:cNvSpPr>
            <p:nvPr userDrawn="1"/>
          </p:nvSpPr>
          <p:spPr bwMode="auto">
            <a:xfrm>
              <a:off x="5484" y="401"/>
              <a:ext cx="194" cy="452"/>
            </a:xfrm>
            <a:prstGeom prst="rect">
              <a:avLst/>
            </a:prstGeom>
            <a:solidFill>
              <a:srgbClr val="7374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Rectangle 13"/>
            <p:cNvSpPr>
              <a:spLocks noChangeArrowheads="1"/>
            </p:cNvSpPr>
            <p:nvPr userDrawn="1"/>
          </p:nvSpPr>
          <p:spPr bwMode="auto">
            <a:xfrm>
              <a:off x="5484" y="1528"/>
              <a:ext cx="194" cy="453"/>
            </a:xfrm>
            <a:prstGeom prst="rect">
              <a:avLst/>
            </a:prstGeom>
            <a:solidFill>
              <a:srgbClr val="0044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Rectangle 14"/>
            <p:cNvSpPr>
              <a:spLocks noChangeArrowheads="1"/>
            </p:cNvSpPr>
            <p:nvPr userDrawn="1"/>
          </p:nvSpPr>
          <p:spPr bwMode="auto">
            <a:xfrm>
              <a:off x="5484" y="965"/>
              <a:ext cx="194" cy="452"/>
            </a:xfrm>
            <a:prstGeom prst="rect">
              <a:avLst/>
            </a:prstGeom>
            <a:solidFill>
              <a:srgbClr val="E404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Rectangle 15"/>
            <p:cNvSpPr>
              <a:spLocks noChangeArrowheads="1"/>
            </p:cNvSpPr>
            <p:nvPr userDrawn="1"/>
          </p:nvSpPr>
          <p:spPr bwMode="auto">
            <a:xfrm>
              <a:off x="5484" y="2092"/>
              <a:ext cx="194" cy="452"/>
            </a:xfrm>
            <a:prstGeom prst="rect">
              <a:avLst/>
            </a:prstGeom>
            <a:solidFill>
              <a:srgbClr val="D6D6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Rectangle 16"/>
            <p:cNvSpPr>
              <a:spLocks noChangeArrowheads="1"/>
            </p:cNvSpPr>
            <p:nvPr userDrawn="1"/>
          </p:nvSpPr>
          <p:spPr bwMode="auto">
            <a:xfrm>
              <a:off x="5242" y="401"/>
              <a:ext cx="194" cy="452"/>
            </a:xfrm>
            <a:prstGeom prst="rect">
              <a:avLst/>
            </a:prstGeom>
            <a:solidFill>
              <a:srgbClr val="A3A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Rectangle 17"/>
            <p:cNvSpPr>
              <a:spLocks noChangeArrowheads="1"/>
            </p:cNvSpPr>
            <p:nvPr userDrawn="1"/>
          </p:nvSpPr>
          <p:spPr bwMode="auto">
            <a:xfrm>
              <a:off x="5242" y="965"/>
              <a:ext cx="194" cy="452"/>
            </a:xfrm>
            <a:prstGeom prst="rect">
              <a:avLst/>
            </a:prstGeom>
            <a:solidFill>
              <a:srgbClr val="A3A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Rectangle 18"/>
            <p:cNvSpPr>
              <a:spLocks noChangeArrowheads="1"/>
            </p:cNvSpPr>
            <p:nvPr userDrawn="1"/>
          </p:nvSpPr>
          <p:spPr bwMode="auto">
            <a:xfrm>
              <a:off x="5242" y="1528"/>
              <a:ext cx="194" cy="453"/>
            </a:xfrm>
            <a:prstGeom prst="rect">
              <a:avLst/>
            </a:prstGeom>
            <a:solidFill>
              <a:srgbClr val="22C2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19"/>
            <p:cNvSpPr>
              <a:spLocks noChangeArrowheads="1"/>
            </p:cNvSpPr>
            <p:nvPr userDrawn="1"/>
          </p:nvSpPr>
          <p:spPr bwMode="auto">
            <a:xfrm>
              <a:off x="5968" y="401"/>
              <a:ext cx="194" cy="452"/>
            </a:xfrm>
            <a:prstGeom prst="rect">
              <a:avLst/>
            </a:prstGeom>
            <a:solidFill>
              <a:srgbClr val="7374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20"/>
            <p:cNvSpPr>
              <a:spLocks noChangeArrowheads="1"/>
            </p:cNvSpPr>
            <p:nvPr userDrawn="1"/>
          </p:nvSpPr>
          <p:spPr bwMode="auto">
            <a:xfrm>
              <a:off x="5968" y="965"/>
              <a:ext cx="194" cy="452"/>
            </a:xfrm>
            <a:prstGeom prst="rect">
              <a:avLst/>
            </a:prstGeom>
            <a:solidFill>
              <a:srgbClr val="6EAA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45" name="Picture 4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6183" y="6132313"/>
            <a:ext cx="888808" cy="5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469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: Dark Grey/B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819C16-61B2-46C8-8237-76FD87AF2EE8}"/>
              </a:ext>
            </a:extLst>
          </p:cNvPr>
          <p:cNvSpPr/>
          <p:nvPr/>
        </p:nvSpPr>
        <p:spPr>
          <a:xfrm>
            <a:off x="6096000" y="0"/>
            <a:ext cx="6096000" cy="60116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E4303-FF99-473F-A6F9-BF4D71EF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863" y="6378760"/>
            <a:ext cx="37286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66AC8301-ED22-4EAB-BFC4-7FFEEA60D487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6096000" y="1"/>
            <a:ext cx="6095999" cy="6011693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DBA7775B-AE01-4DC8-BC9A-770B71903881}"/>
              </a:ext>
            </a:extLst>
          </p:cNvPr>
          <p:cNvSpPr>
            <a:spLocks noGrp="1" noChangeAspect="1"/>
          </p:cNvSpPr>
          <p:nvPr>
            <p:ph sz="quarter" idx="16" hasCustomPrompt="1"/>
          </p:nvPr>
        </p:nvSpPr>
        <p:spPr>
          <a:xfrm>
            <a:off x="0" y="0"/>
            <a:ext cx="6096000" cy="601169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56077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: BU/Dark Gre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819C16-61B2-46C8-8237-76FD87AF2EE8}"/>
              </a:ext>
            </a:extLst>
          </p:cNvPr>
          <p:cNvSpPr/>
          <p:nvPr/>
        </p:nvSpPr>
        <p:spPr>
          <a:xfrm>
            <a:off x="0" y="0"/>
            <a:ext cx="6096000" cy="60116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E4303-FF99-473F-A6F9-BF4D71EF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863" y="6378760"/>
            <a:ext cx="37286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66AC8301-ED22-4EAB-BFC4-7FFEEA60D487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6096000" y="0"/>
            <a:ext cx="6096000" cy="6011694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DBA7775B-AE01-4DC8-BC9A-770B71903881}"/>
              </a:ext>
            </a:extLst>
          </p:cNvPr>
          <p:cNvSpPr>
            <a:spLocks noGrp="1" noChangeAspect="1"/>
          </p:cNvSpPr>
          <p:nvPr>
            <p:ph sz="quarter" idx="16" hasCustomPrompt="1"/>
          </p:nvPr>
        </p:nvSpPr>
        <p:spPr>
          <a:xfrm>
            <a:off x="1" y="1"/>
            <a:ext cx="6095999" cy="60116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05815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lit: Grey/B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E4303-FF99-473F-A6F9-BF4D71EF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863" y="6378760"/>
            <a:ext cx="37286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DBA7775B-AE01-4DC8-BC9A-770B71903881}"/>
              </a:ext>
            </a:extLst>
          </p:cNvPr>
          <p:cNvSpPr>
            <a:spLocks noGrp="1" noChangeAspect="1"/>
          </p:cNvSpPr>
          <p:nvPr>
            <p:ph sz="quarter" idx="16" hasCustomPrompt="1"/>
          </p:nvPr>
        </p:nvSpPr>
        <p:spPr>
          <a:xfrm>
            <a:off x="0" y="0"/>
            <a:ext cx="6096000" cy="601169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844999-0E37-47E0-8797-A09555D99CB0}"/>
              </a:ext>
            </a:extLst>
          </p:cNvPr>
          <p:cNvSpPr/>
          <p:nvPr userDrawn="1"/>
        </p:nvSpPr>
        <p:spPr>
          <a:xfrm>
            <a:off x="6096000" y="0"/>
            <a:ext cx="6096000" cy="6011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66AC8301-ED22-4EAB-BFC4-7FFEEA60D487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6096001" y="0"/>
            <a:ext cx="6095999" cy="6011693"/>
          </a:xfrm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01443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lit: BU/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61A4120-B098-46F0-97B2-42E3F5B576C6}"/>
              </a:ext>
            </a:extLst>
          </p:cNvPr>
          <p:cNvSpPr/>
          <p:nvPr userDrawn="1"/>
        </p:nvSpPr>
        <p:spPr>
          <a:xfrm>
            <a:off x="0" y="-1"/>
            <a:ext cx="6096000" cy="6011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E4303-FF99-473F-A6F9-BF4D71EF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863" y="6378760"/>
            <a:ext cx="37286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66AC8301-ED22-4EAB-BFC4-7FFEEA60D487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6096000" y="0"/>
            <a:ext cx="6096000" cy="6011694"/>
          </a:xfrm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DBA7775B-AE01-4DC8-BC9A-770B71903881}"/>
              </a:ext>
            </a:extLst>
          </p:cNvPr>
          <p:cNvSpPr>
            <a:spLocks noGrp="1" noChangeAspect="1"/>
          </p:cNvSpPr>
          <p:nvPr>
            <p:ph sz="quarter" idx="16" hasCustomPrompt="1"/>
          </p:nvPr>
        </p:nvSpPr>
        <p:spPr>
          <a:xfrm>
            <a:off x="0" y="0"/>
            <a:ext cx="6095999" cy="6011693"/>
          </a:xfrm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15117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admap">
    <p:bg>
      <p:bgPr>
        <a:solidFill>
          <a:srgbClr val="9B9B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32BB8-9287-4190-93D9-99717DD17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863" y="6378760"/>
            <a:ext cx="37286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3E5A7182-BC18-4C0F-BE0E-36808406FA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6876" y="2800751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DADED006-0540-4E20-B183-705CA440AF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7976" y="3481789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EB9D772-DB53-438E-85DA-AC8CF11302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26069" y="2119713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ADBE4AA6-4522-475E-84FC-75EFC671EFF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07169" y="2800751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E963B65F-41A6-4597-9661-708268AE46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88269" y="3481789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608C7124-59C7-4BA0-8E2E-58E506D0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69369" y="4162827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35C2E395-7814-4EAB-BE11-47201098A91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95262" y="1438675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7EC8F048-71D8-413C-8A25-07874369FB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76362" y="2119713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542AC748-1EE1-4A52-AD57-FF327D6DEBC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557462" y="2800751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CE849AB5-92DF-4780-B983-4ED5708BA72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38562" y="3481789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FC77F3F7-DE87-4E49-840A-C7350EC76EC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4455" y="757637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E426A8A0-9958-4BD3-A75F-0FE112246B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545555" y="1438675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3A83932-486D-445D-AD1F-113C1A28C6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26655" y="2119713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155455C0-DB35-4934-BF28-49B7238A42E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07755" y="2800751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7D30133C-2478-4404-87F3-0B6ABBCFF39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895848" y="1438675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4D1C5A7-3CF2-4C68-B706-EE750C5992E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076948" y="2119713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5E8863E-C28A-48FA-AA8B-4BA08DD5B1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931" y="1185743"/>
            <a:ext cx="2133233" cy="106793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80000"/>
              </a:lnSpc>
              <a:defRPr sz="4300" b="1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37758691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: B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32BB8-9287-4190-93D9-99717DD17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863" y="6378760"/>
            <a:ext cx="37286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4D525-F5DC-47D7-866F-B14A3E33FF2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0"/>
            <a:ext cx="12192000" cy="6011863"/>
          </a:xfrm>
          <a:noFill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an image or a movie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99765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: 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32BB8-9287-4190-93D9-99717DD17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863" y="6378760"/>
            <a:ext cx="37286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4D525-F5DC-47D7-866F-B14A3E33FF2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0"/>
            <a:ext cx="12192000" cy="6011863"/>
          </a:xfrm>
          <a:noFill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an image or a movie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18447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B5BD5-431B-4B35-930A-63E5299AD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863" y="6378760"/>
            <a:ext cx="37286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F955015-535C-42E6-ABC5-76B9CA8D558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0"/>
            <a:ext cx="12192000" cy="6011863"/>
          </a:xfrm>
          <a:noFill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an image or a movie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0369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plit: BU/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here to add text or right-click the background to add a background picture fill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508189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plit: Grey/Grey">
    <p:bg>
      <p:bgPr>
        <a:solidFill>
          <a:srgbClr val="C6C6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9"/>
          <p:cNvSpPr/>
          <p:nvPr/>
        </p:nvSpPr>
        <p:spPr>
          <a:xfrm>
            <a:off x="0" y="6012655"/>
            <a:ext cx="12192000" cy="8453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24" name="TextBox 20"/>
          <p:cNvSpPr txBox="1"/>
          <p:nvPr/>
        </p:nvSpPr>
        <p:spPr>
          <a:xfrm>
            <a:off x="838200" y="6378759"/>
            <a:ext cx="4932285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EXPLOSIVES AND CHEMICAL TRACKING</a:t>
            </a:r>
          </a:p>
        </p:txBody>
      </p:sp>
      <p:sp>
        <p:nvSpPr>
          <p:cNvPr id="25" name="TextBox 21"/>
          <p:cNvSpPr txBox="1"/>
          <p:nvPr/>
        </p:nvSpPr>
        <p:spPr>
          <a:xfrm>
            <a:off x="6096000" y="6377716"/>
            <a:ext cx="3033074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 b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BALLISTIKON LIMITED PRESENTATION</a:t>
            </a:r>
          </a:p>
        </p:txBody>
      </p:sp>
      <p:pic>
        <p:nvPicPr>
          <p:cNvPr id="26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9442" y="6310991"/>
            <a:ext cx="923884" cy="248674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27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54240"/>
                </a:solidFill>
              </a:defRPr>
            </a:lvl1pPr>
            <a:lvl2pPr>
              <a:defRPr>
                <a:solidFill>
                  <a:srgbClr val="454240"/>
                </a:solidFill>
              </a:defRPr>
            </a:lvl2pPr>
            <a:lvl3pPr>
              <a:defRPr>
                <a:solidFill>
                  <a:srgbClr val="454240"/>
                </a:solidFill>
              </a:defRPr>
            </a:lvl3pPr>
            <a:lvl4pPr>
              <a:defRPr>
                <a:solidFill>
                  <a:srgbClr val="454240"/>
                </a:solidFill>
              </a:defRPr>
            </a:lvl4pPr>
            <a:lvl5pPr>
              <a:defRPr>
                <a:solidFill>
                  <a:srgbClr val="454240"/>
                </a:solidFill>
              </a:defRPr>
            </a:lvl5pPr>
          </a:lstStyle>
          <a:p>
            <a:r>
              <a:t>Click here to add text or right-click the background to add a background picture fill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28" name="Picture 22" descr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8722" y="6196505"/>
            <a:ext cx="763991" cy="346387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5901476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2441" y="625177"/>
            <a:ext cx="11247116" cy="8956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71488" y="1033200"/>
            <a:ext cx="11248069" cy="3206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i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CE543-5D6C-4A74-910E-B653FE30A595}" type="datetime3">
              <a:rPr lang="en-GB" smtClean="0"/>
              <a:t>18 August, 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54893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plit: Grey/Gre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54240"/>
                </a:solidFill>
              </a:defRPr>
            </a:lvl1pPr>
            <a:lvl2pPr>
              <a:defRPr>
                <a:solidFill>
                  <a:srgbClr val="454240"/>
                </a:solidFill>
              </a:defRPr>
            </a:lvl2pPr>
            <a:lvl3pPr>
              <a:defRPr>
                <a:solidFill>
                  <a:srgbClr val="454240"/>
                </a:solidFill>
              </a:defRPr>
            </a:lvl3pPr>
            <a:lvl4pPr>
              <a:defRPr>
                <a:solidFill>
                  <a:srgbClr val="454240"/>
                </a:solidFill>
              </a:defRPr>
            </a:lvl4pPr>
            <a:lvl5pPr>
              <a:defRPr>
                <a:solidFill>
                  <a:srgbClr val="454240"/>
                </a:solidFill>
              </a:defRPr>
            </a:lvl5pPr>
          </a:lstStyle>
          <a:p>
            <a:r>
              <a:t>Click here to add text or right-click the background to add a background picture fill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3667537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plit: White/B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"/>
          <p:cNvSpPr/>
          <p:nvPr/>
        </p:nvSpPr>
        <p:spPr>
          <a:xfrm>
            <a:off x="6096000" y="0"/>
            <a:ext cx="6096000" cy="601169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4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1" y="1"/>
            <a:ext cx="6095999" cy="6011694"/>
          </a:xfrm>
          <a:prstGeom prst="rect">
            <a:avLst/>
          </a:prstGeom>
        </p:spPr>
        <p:txBody>
          <a:bodyPr/>
          <a:lstStyle/>
          <a:p>
            <a:r>
              <a:t>Click here to add text or click the image icon to add a picture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6" name="TextBox 20"/>
          <p:cNvSpPr txBox="1"/>
          <p:nvPr/>
        </p:nvSpPr>
        <p:spPr>
          <a:xfrm>
            <a:off x="838200" y="6378759"/>
            <a:ext cx="4932285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EXPLOSIVES AND CHEMICAL TRACKING</a:t>
            </a:r>
          </a:p>
        </p:txBody>
      </p:sp>
      <p:sp>
        <p:nvSpPr>
          <p:cNvPr id="47" name="TextBox 21"/>
          <p:cNvSpPr txBox="1"/>
          <p:nvPr/>
        </p:nvSpPr>
        <p:spPr>
          <a:xfrm>
            <a:off x="6096000" y="6377716"/>
            <a:ext cx="3033074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 b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BALLISTIKON LIMITED PRESENTATION</a:t>
            </a:r>
          </a:p>
        </p:txBody>
      </p:sp>
      <p:pic>
        <p:nvPicPr>
          <p:cNvPr id="48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3512" y="6324272"/>
            <a:ext cx="923884" cy="248674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6894966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plit: Grey/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19"/>
          <p:cNvSpPr/>
          <p:nvPr/>
        </p:nvSpPr>
        <p:spPr>
          <a:xfrm>
            <a:off x="0" y="6012655"/>
            <a:ext cx="12192000" cy="8453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57" name="Rectangle 1"/>
          <p:cNvSpPr/>
          <p:nvPr/>
        </p:nvSpPr>
        <p:spPr>
          <a:xfrm>
            <a:off x="0" y="0"/>
            <a:ext cx="6096000" cy="601169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58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54240"/>
                </a:solidFill>
              </a:defRPr>
            </a:lvl1pPr>
            <a:lvl2pPr>
              <a:defRPr>
                <a:solidFill>
                  <a:srgbClr val="454240"/>
                </a:solidFill>
              </a:defRPr>
            </a:lvl2pPr>
            <a:lvl3pPr>
              <a:defRPr>
                <a:solidFill>
                  <a:srgbClr val="454240"/>
                </a:solidFill>
              </a:defRPr>
            </a:lvl3pPr>
            <a:lvl4pPr>
              <a:defRPr>
                <a:solidFill>
                  <a:srgbClr val="454240"/>
                </a:solidFill>
              </a:defRPr>
            </a:lvl4pPr>
            <a:lvl5pPr>
              <a:defRPr>
                <a:solidFill>
                  <a:srgbClr val="454240"/>
                </a:solidFill>
              </a:defRPr>
            </a:lvl5pPr>
          </a:lstStyle>
          <a:p>
            <a:r>
              <a:t>Click here to add text or click the image icon to add a picture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9" name="TextBox 20"/>
          <p:cNvSpPr txBox="1"/>
          <p:nvPr/>
        </p:nvSpPr>
        <p:spPr>
          <a:xfrm>
            <a:off x="838200" y="6378759"/>
            <a:ext cx="4932285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EXPLOSIVES AND CHEMICAL TRACKING</a:t>
            </a:r>
          </a:p>
        </p:txBody>
      </p:sp>
      <p:sp>
        <p:nvSpPr>
          <p:cNvPr id="60" name="TextBox 21"/>
          <p:cNvSpPr txBox="1"/>
          <p:nvPr/>
        </p:nvSpPr>
        <p:spPr>
          <a:xfrm>
            <a:off x="6096000" y="6377716"/>
            <a:ext cx="3033074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 b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BALLISTIKON LIMITED PRESENTATION</a:t>
            </a:r>
          </a:p>
        </p:txBody>
      </p:sp>
      <p:pic>
        <p:nvPicPr>
          <p:cNvPr id="61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1414" y="6310991"/>
            <a:ext cx="923884" cy="248674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9810226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plit: Grey/BU">
    <p:bg>
      <p:bgPr>
        <a:solidFill>
          <a:srgbClr val="C2C2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19"/>
          <p:cNvSpPr/>
          <p:nvPr/>
        </p:nvSpPr>
        <p:spPr>
          <a:xfrm>
            <a:off x="0" y="6012655"/>
            <a:ext cx="12192000" cy="8453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70" name="Rectangle 1"/>
          <p:cNvSpPr/>
          <p:nvPr/>
        </p:nvSpPr>
        <p:spPr>
          <a:xfrm>
            <a:off x="6096000" y="0"/>
            <a:ext cx="6096000" cy="601169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7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0" y="18661"/>
            <a:ext cx="6095999" cy="6011696"/>
          </a:xfrm>
          <a:prstGeom prst="rect">
            <a:avLst/>
          </a:prstGeom>
        </p:spPr>
        <p:txBody>
          <a:bodyPr/>
          <a:lstStyle/>
          <a:p>
            <a:r>
              <a:t>Click here to add text or click the image icon to add a picture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2" name="TextBox 20"/>
          <p:cNvSpPr txBox="1"/>
          <p:nvPr/>
        </p:nvSpPr>
        <p:spPr>
          <a:xfrm>
            <a:off x="838200" y="6378759"/>
            <a:ext cx="4932285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EXPLOSIVES AND CHEMICAL TRACKING</a:t>
            </a:r>
          </a:p>
        </p:txBody>
      </p:sp>
      <p:sp>
        <p:nvSpPr>
          <p:cNvPr id="73" name="TextBox 21"/>
          <p:cNvSpPr txBox="1"/>
          <p:nvPr/>
        </p:nvSpPr>
        <p:spPr>
          <a:xfrm>
            <a:off x="6096000" y="6377716"/>
            <a:ext cx="3033074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 b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BALLISTIKON LIMITED PRESENTATION</a:t>
            </a:r>
          </a:p>
        </p:txBody>
      </p:sp>
      <p:pic>
        <p:nvPicPr>
          <p:cNvPr id="74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6602" y="6324272"/>
            <a:ext cx="923884" cy="248674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75" name="Picture 22" descr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8722" y="6312382"/>
            <a:ext cx="600931" cy="272457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9448627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plit: BU/Grey">
    <p:bg>
      <p:bgPr>
        <a:solidFill>
          <a:srgbClr val="C2C2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19"/>
          <p:cNvSpPr/>
          <p:nvPr/>
        </p:nvSpPr>
        <p:spPr>
          <a:xfrm>
            <a:off x="0" y="6012655"/>
            <a:ext cx="12192000" cy="8453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84" name="Rectangle 1"/>
          <p:cNvSpPr/>
          <p:nvPr/>
        </p:nvSpPr>
        <p:spPr>
          <a:xfrm>
            <a:off x="0" y="0"/>
            <a:ext cx="6096000" cy="601169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85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54240"/>
                </a:solidFill>
              </a:defRPr>
            </a:lvl1pPr>
            <a:lvl2pPr>
              <a:defRPr>
                <a:solidFill>
                  <a:srgbClr val="454240"/>
                </a:solidFill>
              </a:defRPr>
            </a:lvl2pPr>
            <a:lvl3pPr>
              <a:defRPr>
                <a:solidFill>
                  <a:srgbClr val="454240"/>
                </a:solidFill>
              </a:defRPr>
            </a:lvl3pPr>
            <a:lvl4pPr>
              <a:defRPr>
                <a:solidFill>
                  <a:srgbClr val="454240"/>
                </a:solidFill>
              </a:defRPr>
            </a:lvl4pPr>
            <a:lvl5pPr>
              <a:defRPr>
                <a:solidFill>
                  <a:srgbClr val="454240"/>
                </a:solidFill>
              </a:defRPr>
            </a:lvl5pPr>
          </a:lstStyle>
          <a:p>
            <a:r>
              <a:t>Click here to add text or click the image icon to add a picture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6" name="TextBox 20"/>
          <p:cNvSpPr txBox="1"/>
          <p:nvPr/>
        </p:nvSpPr>
        <p:spPr>
          <a:xfrm>
            <a:off x="838200" y="6378759"/>
            <a:ext cx="4932285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EXPLOSIVES AND CHEMICAL TRACKING</a:t>
            </a:r>
          </a:p>
        </p:txBody>
      </p:sp>
      <p:sp>
        <p:nvSpPr>
          <p:cNvPr id="87" name="TextBox 21"/>
          <p:cNvSpPr txBox="1"/>
          <p:nvPr/>
        </p:nvSpPr>
        <p:spPr>
          <a:xfrm>
            <a:off x="6096000" y="6377716"/>
            <a:ext cx="3033074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 b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BALLISTIKON LIMITED PRESENTATION</a:t>
            </a:r>
          </a:p>
        </p:txBody>
      </p:sp>
      <p:pic>
        <p:nvPicPr>
          <p:cNvPr id="88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1414" y="6310991"/>
            <a:ext cx="923884" cy="248674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4671472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plit: Dark Grey/BU">
    <p:bg>
      <p:bgPr>
        <a:solidFill>
          <a:srgbClr val="454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19"/>
          <p:cNvSpPr/>
          <p:nvPr/>
        </p:nvSpPr>
        <p:spPr>
          <a:xfrm>
            <a:off x="0" y="6012655"/>
            <a:ext cx="12192000" cy="8453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97" name="Rectangle 1"/>
          <p:cNvSpPr/>
          <p:nvPr/>
        </p:nvSpPr>
        <p:spPr>
          <a:xfrm>
            <a:off x="6096000" y="0"/>
            <a:ext cx="6096000" cy="601169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9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0" y="4404"/>
            <a:ext cx="6095999" cy="6011694"/>
          </a:xfrm>
          <a:prstGeom prst="rect">
            <a:avLst/>
          </a:prstGeom>
        </p:spPr>
        <p:txBody>
          <a:bodyPr/>
          <a:lstStyle/>
          <a:p>
            <a:r>
              <a:t>Click here to add text or click the image icon to add a picture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TextBox 20"/>
          <p:cNvSpPr txBox="1"/>
          <p:nvPr/>
        </p:nvSpPr>
        <p:spPr>
          <a:xfrm>
            <a:off x="838200" y="6378759"/>
            <a:ext cx="4932285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EXPLOSIVES AND CHEMICAL TRACKING</a:t>
            </a:r>
          </a:p>
        </p:txBody>
      </p:sp>
      <p:sp>
        <p:nvSpPr>
          <p:cNvPr id="100" name="TextBox 21"/>
          <p:cNvSpPr txBox="1"/>
          <p:nvPr/>
        </p:nvSpPr>
        <p:spPr>
          <a:xfrm>
            <a:off x="6096000" y="6377716"/>
            <a:ext cx="3033074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 b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BALLISTIKON LIMITED PRESENTATION</a:t>
            </a:r>
          </a:p>
        </p:txBody>
      </p:sp>
      <p:pic>
        <p:nvPicPr>
          <p:cNvPr id="101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1414" y="6310991"/>
            <a:ext cx="923884" cy="248674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08878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plit: BU/Dark Grey">
    <p:bg>
      <p:bgPr>
        <a:solidFill>
          <a:srgbClr val="454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9"/>
          <p:cNvSpPr/>
          <p:nvPr/>
        </p:nvSpPr>
        <p:spPr>
          <a:xfrm>
            <a:off x="0" y="6012655"/>
            <a:ext cx="12192000" cy="8453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10" name="Rectangle 1"/>
          <p:cNvSpPr/>
          <p:nvPr/>
        </p:nvSpPr>
        <p:spPr>
          <a:xfrm>
            <a:off x="0" y="0"/>
            <a:ext cx="6096000" cy="601169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11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here to add text or click the image icon to add a picture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2" name="TextBox 20"/>
          <p:cNvSpPr txBox="1"/>
          <p:nvPr/>
        </p:nvSpPr>
        <p:spPr>
          <a:xfrm>
            <a:off x="838200" y="6378759"/>
            <a:ext cx="4932285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EXPLOSIVES AND CHEMICAL TRACKING</a:t>
            </a:r>
          </a:p>
        </p:txBody>
      </p:sp>
      <p:sp>
        <p:nvSpPr>
          <p:cNvPr id="113" name="TextBox 21"/>
          <p:cNvSpPr txBox="1"/>
          <p:nvPr/>
        </p:nvSpPr>
        <p:spPr>
          <a:xfrm>
            <a:off x="6096000" y="6377716"/>
            <a:ext cx="3033074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 b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BALLISTIKON LIMITED PRESENTATION</a:t>
            </a:r>
          </a:p>
        </p:txBody>
      </p:sp>
      <p:pic>
        <p:nvPicPr>
          <p:cNvPr id="114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1414" y="6310991"/>
            <a:ext cx="923884" cy="248674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1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2465598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plit: Grey/BU">
    <p:bg>
      <p:bgPr>
        <a:solidFill>
          <a:srgbClr val="C2C2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9"/>
          <p:cNvSpPr/>
          <p:nvPr/>
        </p:nvSpPr>
        <p:spPr>
          <a:xfrm>
            <a:off x="-285185" y="6039217"/>
            <a:ext cx="11429708" cy="8187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2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0" y="0"/>
            <a:ext cx="6096000" cy="601169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54240"/>
                </a:solidFill>
              </a:defRPr>
            </a:lvl1pPr>
            <a:lvl2pPr>
              <a:defRPr>
                <a:solidFill>
                  <a:srgbClr val="454240"/>
                </a:solidFill>
              </a:defRPr>
            </a:lvl2pPr>
            <a:lvl3pPr>
              <a:defRPr>
                <a:solidFill>
                  <a:srgbClr val="454240"/>
                </a:solidFill>
              </a:defRPr>
            </a:lvl3pPr>
            <a:lvl4pPr>
              <a:defRPr>
                <a:solidFill>
                  <a:srgbClr val="454240"/>
                </a:solidFill>
              </a:defRPr>
            </a:lvl4pPr>
            <a:lvl5pPr>
              <a:defRPr>
                <a:solidFill>
                  <a:srgbClr val="454240"/>
                </a:solidFill>
              </a:defRPr>
            </a:lvl5pPr>
          </a:lstStyle>
          <a:p>
            <a:r>
              <a:t>Click here to add text or click the image icon to add a picture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4" name="Rectangle 6"/>
          <p:cNvSpPr/>
          <p:nvPr/>
        </p:nvSpPr>
        <p:spPr>
          <a:xfrm>
            <a:off x="6096000" y="0"/>
            <a:ext cx="6096000" cy="601169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25" name="TextBox 20"/>
          <p:cNvSpPr txBox="1"/>
          <p:nvPr/>
        </p:nvSpPr>
        <p:spPr>
          <a:xfrm>
            <a:off x="838200" y="6378759"/>
            <a:ext cx="4932285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EXPLOSIVES AND CHEMICAL TRACKING</a:t>
            </a:r>
          </a:p>
        </p:txBody>
      </p:sp>
      <p:sp>
        <p:nvSpPr>
          <p:cNvPr id="126" name="TextBox 21"/>
          <p:cNvSpPr txBox="1"/>
          <p:nvPr/>
        </p:nvSpPr>
        <p:spPr>
          <a:xfrm>
            <a:off x="6096000" y="6377716"/>
            <a:ext cx="3033074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 b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BALLISTIKON LIMITED PRESENTATION</a:t>
            </a:r>
          </a:p>
        </p:txBody>
      </p:sp>
      <p:pic>
        <p:nvPicPr>
          <p:cNvPr id="127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7752" y="6310991"/>
            <a:ext cx="1022569" cy="275236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128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5688" y="6225016"/>
            <a:ext cx="923548" cy="420627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9390838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plit: BU/Grey">
    <p:bg>
      <p:bgPr>
        <a:solidFill>
          <a:srgbClr val="C2C2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9"/>
          <p:cNvSpPr/>
          <p:nvPr/>
        </p:nvSpPr>
        <p:spPr>
          <a:xfrm>
            <a:off x="0" y="6012655"/>
            <a:ext cx="12192000" cy="8453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37" name="Rectangle 6"/>
          <p:cNvSpPr/>
          <p:nvPr/>
        </p:nvSpPr>
        <p:spPr>
          <a:xfrm>
            <a:off x="0" y="-2"/>
            <a:ext cx="6096000" cy="601169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3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5998" y="-3"/>
            <a:ext cx="6096002" cy="60116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54240"/>
                </a:solidFill>
              </a:defRPr>
            </a:lvl1pPr>
            <a:lvl2pPr>
              <a:defRPr>
                <a:solidFill>
                  <a:srgbClr val="454240"/>
                </a:solidFill>
              </a:defRPr>
            </a:lvl2pPr>
            <a:lvl3pPr>
              <a:defRPr>
                <a:solidFill>
                  <a:srgbClr val="454240"/>
                </a:solidFill>
              </a:defRPr>
            </a:lvl3pPr>
            <a:lvl4pPr>
              <a:defRPr>
                <a:solidFill>
                  <a:srgbClr val="454240"/>
                </a:solidFill>
              </a:defRPr>
            </a:lvl4pPr>
            <a:lvl5pPr>
              <a:defRPr>
                <a:solidFill>
                  <a:srgbClr val="454240"/>
                </a:solidFill>
              </a:defRPr>
            </a:lvl5pPr>
          </a:lstStyle>
          <a:p>
            <a:r>
              <a:t>Click here to add text or click the image icon to add a picture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9" name="TextBox 20"/>
          <p:cNvSpPr txBox="1"/>
          <p:nvPr/>
        </p:nvSpPr>
        <p:spPr>
          <a:xfrm>
            <a:off x="838200" y="6378759"/>
            <a:ext cx="4932285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EXPLOSIVES AND CHEMICAL TRACKING</a:t>
            </a:r>
          </a:p>
        </p:txBody>
      </p:sp>
      <p:sp>
        <p:nvSpPr>
          <p:cNvPr id="140" name="TextBox 21"/>
          <p:cNvSpPr txBox="1"/>
          <p:nvPr/>
        </p:nvSpPr>
        <p:spPr>
          <a:xfrm>
            <a:off x="6096000" y="6377716"/>
            <a:ext cx="3033074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 b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BALLISTIKON LIMITED PRESENTATION</a:t>
            </a:r>
          </a:p>
        </p:txBody>
      </p:sp>
      <p:pic>
        <p:nvPicPr>
          <p:cNvPr id="141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1414" y="6310991"/>
            <a:ext cx="923884" cy="248674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9125739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oadmap">
    <p:bg>
      <p:bgPr>
        <a:solidFill>
          <a:srgbClr val="9B9B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56875" y="2800749"/>
            <a:ext cx="2259023" cy="1308101"/>
          </a:xfrm>
          <a:prstGeom prst="rect">
            <a:avLst/>
          </a:prstGeom>
          <a:solidFill>
            <a:srgbClr val="C2C2C2"/>
          </a:solidFill>
        </p:spPr>
        <p:txBody>
          <a:bodyPr lIns="457200" tIns="457200" rIns="457200" bIns="457200" anchor="ctr"/>
          <a:lstStyle>
            <a:lvl1pPr algn="ctr">
              <a:defRPr sz="1200" cap="all">
                <a:solidFill>
                  <a:srgbClr val="454240"/>
                </a:solidFill>
              </a:defRPr>
            </a:lvl1pPr>
            <a:lvl2pPr marL="94050" indent="-94050" algn="ctr">
              <a:defRPr sz="1200" cap="all">
                <a:solidFill>
                  <a:srgbClr val="454240"/>
                </a:solidFill>
              </a:defRPr>
            </a:lvl2pPr>
            <a:lvl3pPr algn="ctr">
              <a:defRPr sz="1200" cap="all">
                <a:solidFill>
                  <a:srgbClr val="454240"/>
                </a:solidFill>
              </a:defRPr>
            </a:lvl3pPr>
            <a:lvl4pPr algn="ctr">
              <a:defRPr sz="1200" cap="all">
                <a:solidFill>
                  <a:srgbClr val="454240"/>
                </a:solidFill>
              </a:defRPr>
            </a:lvl4pPr>
            <a:lvl5pPr algn="ctr">
              <a:defRPr sz="1200" cap="all">
                <a:solidFill>
                  <a:srgbClr val="454240"/>
                </a:solidFill>
              </a:defRPr>
            </a:lvl5pPr>
          </a:lstStyle>
          <a:p>
            <a:r>
              <a:t>-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0" name="Text Placeholder 33"/>
          <p:cNvSpPr>
            <a:spLocks noGrp="1"/>
          </p:cNvSpPr>
          <p:nvPr>
            <p:ph type="body" sz="quarter" idx="13" hasCustomPrompt="1"/>
          </p:nvPr>
        </p:nvSpPr>
        <p:spPr>
          <a:xfrm>
            <a:off x="2037975" y="3481789"/>
            <a:ext cx="2259024" cy="1308101"/>
          </a:xfrm>
          <a:prstGeom prst="rect">
            <a:avLst/>
          </a:prstGeom>
          <a:solidFill>
            <a:srgbClr val="C2C2C2"/>
          </a:solidFill>
        </p:spPr>
        <p:txBody>
          <a:bodyPr lIns="457200" tIns="457200" rIns="457200" bIns="457200" anchor="ctr"/>
          <a:lstStyle>
            <a:lvl1pPr algn="ctr">
              <a:defRPr sz="1200" cap="all">
                <a:solidFill>
                  <a:srgbClr val="454240"/>
                </a:solidFill>
              </a:defRPr>
            </a:lvl1pPr>
          </a:lstStyle>
          <a:p>
            <a:r>
              <a:t>-</a:t>
            </a:r>
          </a:p>
        </p:txBody>
      </p:sp>
      <p:sp>
        <p:nvSpPr>
          <p:cNvPr id="151" name="Text Placeholder 36"/>
          <p:cNvSpPr>
            <a:spLocks noGrp="1"/>
          </p:cNvSpPr>
          <p:nvPr>
            <p:ph type="body" sz="quarter" idx="14" hasCustomPrompt="1"/>
          </p:nvPr>
        </p:nvSpPr>
        <p:spPr>
          <a:xfrm>
            <a:off x="2026067" y="2119713"/>
            <a:ext cx="2259024" cy="1308101"/>
          </a:xfrm>
          <a:prstGeom prst="rect">
            <a:avLst/>
          </a:prstGeom>
          <a:solidFill>
            <a:srgbClr val="C2C2C2"/>
          </a:solidFill>
        </p:spPr>
        <p:txBody>
          <a:bodyPr lIns="457200" tIns="457200" rIns="457200" bIns="457200" anchor="ctr"/>
          <a:lstStyle>
            <a:lvl1pPr algn="ctr">
              <a:defRPr sz="1200" cap="all">
                <a:solidFill>
                  <a:srgbClr val="454240"/>
                </a:solidFill>
              </a:defRPr>
            </a:lvl1pPr>
          </a:lstStyle>
          <a:p>
            <a:r>
              <a:t>-</a:t>
            </a:r>
          </a:p>
        </p:txBody>
      </p:sp>
      <p:sp>
        <p:nvSpPr>
          <p:cNvPr id="152" name="Text Placeholder 37"/>
          <p:cNvSpPr>
            <a:spLocks noGrp="1"/>
          </p:cNvSpPr>
          <p:nvPr>
            <p:ph type="body" sz="quarter" idx="15" hasCustomPrompt="1"/>
          </p:nvPr>
        </p:nvSpPr>
        <p:spPr>
          <a:xfrm>
            <a:off x="3207167" y="2800748"/>
            <a:ext cx="2259024" cy="1308103"/>
          </a:xfrm>
          <a:prstGeom prst="rect">
            <a:avLst/>
          </a:prstGeom>
          <a:solidFill>
            <a:srgbClr val="C2C2C2"/>
          </a:solidFill>
        </p:spPr>
        <p:txBody>
          <a:bodyPr lIns="457200" tIns="457200" rIns="457200" bIns="457200" anchor="ctr"/>
          <a:lstStyle>
            <a:lvl1pPr algn="ctr">
              <a:defRPr sz="1200" cap="all">
                <a:solidFill>
                  <a:srgbClr val="454240"/>
                </a:solidFill>
              </a:defRPr>
            </a:lvl1pPr>
          </a:lstStyle>
          <a:p>
            <a:r>
              <a:t>-</a:t>
            </a:r>
          </a:p>
        </p:txBody>
      </p:sp>
      <p:sp>
        <p:nvSpPr>
          <p:cNvPr id="153" name="Text Placeholder 38"/>
          <p:cNvSpPr>
            <a:spLocks noGrp="1"/>
          </p:cNvSpPr>
          <p:nvPr>
            <p:ph type="body" sz="quarter" idx="16" hasCustomPrompt="1"/>
          </p:nvPr>
        </p:nvSpPr>
        <p:spPr>
          <a:xfrm>
            <a:off x="4388268" y="3481789"/>
            <a:ext cx="2259024" cy="1308101"/>
          </a:xfrm>
          <a:prstGeom prst="rect">
            <a:avLst/>
          </a:prstGeom>
          <a:solidFill>
            <a:srgbClr val="C2C2C2"/>
          </a:solidFill>
        </p:spPr>
        <p:txBody>
          <a:bodyPr lIns="457200" tIns="457200" rIns="457200" bIns="457200" anchor="ctr"/>
          <a:lstStyle>
            <a:lvl1pPr algn="ctr">
              <a:defRPr sz="1200" cap="all">
                <a:solidFill>
                  <a:srgbClr val="454240"/>
                </a:solidFill>
              </a:defRPr>
            </a:lvl1pPr>
          </a:lstStyle>
          <a:p>
            <a:r>
              <a:t>-</a:t>
            </a:r>
          </a:p>
        </p:txBody>
      </p:sp>
      <p:sp>
        <p:nvSpPr>
          <p:cNvPr id="154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5569368" y="4162826"/>
            <a:ext cx="2259024" cy="1308101"/>
          </a:xfrm>
          <a:prstGeom prst="rect">
            <a:avLst/>
          </a:prstGeom>
          <a:solidFill>
            <a:srgbClr val="C2C2C2"/>
          </a:solidFill>
        </p:spPr>
        <p:txBody>
          <a:bodyPr lIns="457200" tIns="457200" rIns="457200" bIns="457200" anchor="ctr"/>
          <a:lstStyle>
            <a:lvl1pPr algn="ctr">
              <a:defRPr sz="1200" cap="all">
                <a:solidFill>
                  <a:srgbClr val="454240"/>
                </a:solidFill>
              </a:defRPr>
            </a:lvl1pPr>
          </a:lstStyle>
          <a:p>
            <a:r>
              <a:t>-</a:t>
            </a:r>
          </a:p>
        </p:txBody>
      </p:sp>
      <p:sp>
        <p:nvSpPr>
          <p:cNvPr id="155" name="Text Placeholder 40"/>
          <p:cNvSpPr>
            <a:spLocks noGrp="1"/>
          </p:cNvSpPr>
          <p:nvPr>
            <p:ph type="body" sz="quarter" idx="18" hasCustomPrompt="1"/>
          </p:nvPr>
        </p:nvSpPr>
        <p:spPr>
          <a:xfrm>
            <a:off x="3195260" y="1438673"/>
            <a:ext cx="2259023" cy="1308103"/>
          </a:xfrm>
          <a:prstGeom prst="rect">
            <a:avLst/>
          </a:prstGeom>
          <a:solidFill>
            <a:srgbClr val="C2C2C2"/>
          </a:solidFill>
        </p:spPr>
        <p:txBody>
          <a:bodyPr lIns="457200" tIns="457200" rIns="457200" bIns="457200" anchor="ctr"/>
          <a:lstStyle>
            <a:lvl1pPr algn="ctr">
              <a:defRPr sz="1200" cap="all">
                <a:solidFill>
                  <a:srgbClr val="454240"/>
                </a:solidFill>
              </a:defRPr>
            </a:lvl1pPr>
          </a:lstStyle>
          <a:p>
            <a:r>
              <a:t>-</a:t>
            </a:r>
          </a:p>
        </p:txBody>
      </p:sp>
      <p:sp>
        <p:nvSpPr>
          <p:cNvPr id="156" name="Text Placeholder 41"/>
          <p:cNvSpPr>
            <a:spLocks noGrp="1"/>
          </p:cNvSpPr>
          <p:nvPr>
            <p:ph type="body" sz="quarter" idx="19" hasCustomPrompt="1"/>
          </p:nvPr>
        </p:nvSpPr>
        <p:spPr>
          <a:xfrm>
            <a:off x="4376361" y="2119713"/>
            <a:ext cx="2259023" cy="1308101"/>
          </a:xfrm>
          <a:prstGeom prst="rect">
            <a:avLst/>
          </a:prstGeom>
          <a:solidFill>
            <a:srgbClr val="C2C2C2"/>
          </a:solidFill>
        </p:spPr>
        <p:txBody>
          <a:bodyPr lIns="457200" tIns="457200" rIns="457200" bIns="457200" anchor="ctr"/>
          <a:lstStyle>
            <a:lvl1pPr algn="ctr">
              <a:defRPr sz="1200" cap="all">
                <a:solidFill>
                  <a:srgbClr val="454240"/>
                </a:solidFill>
              </a:defRPr>
            </a:lvl1pPr>
          </a:lstStyle>
          <a:p>
            <a:r>
              <a:t>-</a:t>
            </a:r>
          </a:p>
        </p:txBody>
      </p:sp>
      <p:sp>
        <p:nvSpPr>
          <p:cNvPr id="157" name="Text Placeholder 42"/>
          <p:cNvSpPr>
            <a:spLocks noGrp="1"/>
          </p:cNvSpPr>
          <p:nvPr>
            <p:ph type="body" sz="quarter" idx="20" hasCustomPrompt="1"/>
          </p:nvPr>
        </p:nvSpPr>
        <p:spPr>
          <a:xfrm>
            <a:off x="5557461" y="2800748"/>
            <a:ext cx="2259023" cy="1308103"/>
          </a:xfrm>
          <a:prstGeom prst="rect">
            <a:avLst/>
          </a:prstGeom>
          <a:solidFill>
            <a:srgbClr val="C2C2C2"/>
          </a:solidFill>
        </p:spPr>
        <p:txBody>
          <a:bodyPr lIns="457200" tIns="457200" rIns="457200" bIns="457200" anchor="ctr"/>
          <a:lstStyle>
            <a:lvl1pPr algn="ctr">
              <a:defRPr sz="1200" cap="all">
                <a:solidFill>
                  <a:srgbClr val="454240"/>
                </a:solidFill>
              </a:defRPr>
            </a:lvl1pPr>
          </a:lstStyle>
          <a:p>
            <a:r>
              <a:t>-</a:t>
            </a:r>
          </a:p>
        </p:txBody>
      </p:sp>
      <p:sp>
        <p:nvSpPr>
          <p:cNvPr id="158" name="Text Placeholder 43"/>
          <p:cNvSpPr>
            <a:spLocks noGrp="1"/>
          </p:cNvSpPr>
          <p:nvPr>
            <p:ph type="body" sz="quarter" idx="21" hasCustomPrompt="1"/>
          </p:nvPr>
        </p:nvSpPr>
        <p:spPr>
          <a:xfrm>
            <a:off x="6738562" y="3481789"/>
            <a:ext cx="2259023" cy="1308101"/>
          </a:xfrm>
          <a:prstGeom prst="rect">
            <a:avLst/>
          </a:prstGeom>
          <a:solidFill>
            <a:srgbClr val="C2C2C2"/>
          </a:solidFill>
        </p:spPr>
        <p:txBody>
          <a:bodyPr lIns="457200" tIns="457200" rIns="457200" bIns="457200" anchor="ctr"/>
          <a:lstStyle>
            <a:lvl1pPr algn="ctr">
              <a:defRPr sz="1200" cap="all">
                <a:solidFill>
                  <a:srgbClr val="454240"/>
                </a:solidFill>
              </a:defRPr>
            </a:lvl1pPr>
          </a:lstStyle>
          <a:p>
            <a:r>
              <a:t>-</a:t>
            </a:r>
          </a:p>
        </p:txBody>
      </p:sp>
      <p:sp>
        <p:nvSpPr>
          <p:cNvPr id="159" name="Text Placeholder 44"/>
          <p:cNvSpPr>
            <a:spLocks noGrp="1"/>
          </p:cNvSpPr>
          <p:nvPr>
            <p:ph type="body" sz="quarter" idx="22" hasCustomPrompt="1"/>
          </p:nvPr>
        </p:nvSpPr>
        <p:spPr>
          <a:xfrm>
            <a:off x="4364454" y="757635"/>
            <a:ext cx="2259023" cy="1308103"/>
          </a:xfrm>
          <a:prstGeom prst="rect">
            <a:avLst/>
          </a:prstGeom>
          <a:solidFill>
            <a:srgbClr val="C2C2C2"/>
          </a:solidFill>
        </p:spPr>
        <p:txBody>
          <a:bodyPr lIns="457200" tIns="457200" rIns="457200" bIns="457200" anchor="ctr"/>
          <a:lstStyle>
            <a:lvl1pPr algn="ctr">
              <a:defRPr sz="1200" cap="all">
                <a:solidFill>
                  <a:srgbClr val="454240"/>
                </a:solidFill>
              </a:defRPr>
            </a:lvl1pPr>
          </a:lstStyle>
          <a:p>
            <a:r>
              <a:t>-</a:t>
            </a:r>
          </a:p>
        </p:txBody>
      </p:sp>
      <p:sp>
        <p:nvSpPr>
          <p:cNvPr id="160" name="Text Placeholder 45"/>
          <p:cNvSpPr>
            <a:spLocks noGrp="1"/>
          </p:cNvSpPr>
          <p:nvPr>
            <p:ph type="body" sz="quarter" idx="23" hasCustomPrompt="1"/>
          </p:nvPr>
        </p:nvSpPr>
        <p:spPr>
          <a:xfrm>
            <a:off x="5545554" y="1438673"/>
            <a:ext cx="2259023" cy="1308103"/>
          </a:xfrm>
          <a:prstGeom prst="rect">
            <a:avLst/>
          </a:prstGeom>
          <a:solidFill>
            <a:srgbClr val="C2C2C2"/>
          </a:solidFill>
        </p:spPr>
        <p:txBody>
          <a:bodyPr lIns="457200" tIns="457200" rIns="457200" bIns="457200" anchor="ctr"/>
          <a:lstStyle>
            <a:lvl1pPr algn="ctr">
              <a:defRPr sz="1200" cap="all">
                <a:solidFill>
                  <a:srgbClr val="454240"/>
                </a:solidFill>
              </a:defRPr>
            </a:lvl1pPr>
          </a:lstStyle>
          <a:p>
            <a:r>
              <a:t>-</a:t>
            </a:r>
          </a:p>
        </p:txBody>
      </p:sp>
      <p:sp>
        <p:nvSpPr>
          <p:cNvPr id="161" name="Text Placeholder 46"/>
          <p:cNvSpPr>
            <a:spLocks noGrp="1"/>
          </p:cNvSpPr>
          <p:nvPr>
            <p:ph type="body" sz="quarter" idx="24" hasCustomPrompt="1"/>
          </p:nvPr>
        </p:nvSpPr>
        <p:spPr>
          <a:xfrm>
            <a:off x="6726655" y="2119713"/>
            <a:ext cx="2259023" cy="1308101"/>
          </a:xfrm>
          <a:prstGeom prst="rect">
            <a:avLst/>
          </a:prstGeom>
          <a:solidFill>
            <a:srgbClr val="C2C2C2"/>
          </a:solidFill>
        </p:spPr>
        <p:txBody>
          <a:bodyPr lIns="457200" tIns="457200" rIns="457200" bIns="457200" anchor="ctr"/>
          <a:lstStyle>
            <a:lvl1pPr algn="ctr">
              <a:defRPr sz="1200" cap="all">
                <a:solidFill>
                  <a:srgbClr val="454240"/>
                </a:solidFill>
              </a:defRPr>
            </a:lvl1pPr>
          </a:lstStyle>
          <a:p>
            <a:r>
              <a:t>-</a:t>
            </a:r>
          </a:p>
        </p:txBody>
      </p:sp>
      <p:sp>
        <p:nvSpPr>
          <p:cNvPr id="162" name="Text Placeholder 47"/>
          <p:cNvSpPr>
            <a:spLocks noGrp="1"/>
          </p:cNvSpPr>
          <p:nvPr>
            <p:ph type="body" sz="quarter" idx="25" hasCustomPrompt="1"/>
          </p:nvPr>
        </p:nvSpPr>
        <p:spPr>
          <a:xfrm>
            <a:off x="7907755" y="2800748"/>
            <a:ext cx="2259023" cy="1308103"/>
          </a:xfrm>
          <a:prstGeom prst="rect">
            <a:avLst/>
          </a:prstGeom>
          <a:solidFill>
            <a:srgbClr val="C2C2C2"/>
          </a:solidFill>
        </p:spPr>
        <p:txBody>
          <a:bodyPr lIns="457200" tIns="457200" rIns="457200" bIns="457200" anchor="ctr"/>
          <a:lstStyle>
            <a:lvl1pPr algn="ctr">
              <a:defRPr sz="1200" cap="all">
                <a:solidFill>
                  <a:srgbClr val="454240"/>
                </a:solidFill>
              </a:defRPr>
            </a:lvl1pPr>
          </a:lstStyle>
          <a:p>
            <a:r>
              <a:t>-</a:t>
            </a:r>
          </a:p>
        </p:txBody>
      </p:sp>
      <p:sp>
        <p:nvSpPr>
          <p:cNvPr id="163" name="Text Placeholder 50"/>
          <p:cNvSpPr>
            <a:spLocks noGrp="1"/>
          </p:cNvSpPr>
          <p:nvPr>
            <p:ph type="body" sz="quarter" idx="26" hasCustomPrompt="1"/>
          </p:nvPr>
        </p:nvSpPr>
        <p:spPr>
          <a:xfrm>
            <a:off x="7895848" y="1438673"/>
            <a:ext cx="2259023" cy="1308103"/>
          </a:xfrm>
          <a:prstGeom prst="rect">
            <a:avLst/>
          </a:prstGeom>
          <a:solidFill>
            <a:srgbClr val="C2C2C2"/>
          </a:solidFill>
        </p:spPr>
        <p:txBody>
          <a:bodyPr lIns="457200" tIns="457200" rIns="457200" bIns="457200" anchor="ctr"/>
          <a:lstStyle>
            <a:lvl1pPr algn="ctr">
              <a:defRPr sz="1200" cap="all">
                <a:solidFill>
                  <a:srgbClr val="454240"/>
                </a:solidFill>
              </a:defRPr>
            </a:lvl1pPr>
          </a:lstStyle>
          <a:p>
            <a:r>
              <a:t>-</a:t>
            </a:r>
          </a:p>
        </p:txBody>
      </p:sp>
      <p:sp>
        <p:nvSpPr>
          <p:cNvPr id="164" name="Text Placeholder 51"/>
          <p:cNvSpPr>
            <a:spLocks noGrp="1"/>
          </p:cNvSpPr>
          <p:nvPr>
            <p:ph type="body" sz="quarter" idx="27" hasCustomPrompt="1"/>
          </p:nvPr>
        </p:nvSpPr>
        <p:spPr>
          <a:xfrm>
            <a:off x="9076948" y="2119713"/>
            <a:ext cx="2259023" cy="1308101"/>
          </a:xfrm>
          <a:prstGeom prst="rect">
            <a:avLst/>
          </a:prstGeom>
          <a:solidFill>
            <a:srgbClr val="C2C2C2"/>
          </a:solidFill>
        </p:spPr>
        <p:txBody>
          <a:bodyPr lIns="457200" tIns="457200" rIns="457200" bIns="457200" anchor="ctr"/>
          <a:lstStyle>
            <a:lvl1pPr algn="ctr">
              <a:defRPr sz="1200" cap="all">
                <a:solidFill>
                  <a:srgbClr val="454240"/>
                </a:solidFill>
              </a:defRPr>
            </a:lvl1pPr>
          </a:lstStyle>
          <a:p>
            <a:r>
              <a:t>-</a:t>
            </a:r>
          </a:p>
        </p:txBody>
      </p:sp>
      <p:sp>
        <p:nvSpPr>
          <p:cNvPr id="165" name="TITLEHERE"/>
          <p:cNvSpPr txBox="1">
            <a:spLocks noGrp="1"/>
          </p:cNvSpPr>
          <p:nvPr>
            <p:ph type="title" hasCustomPrompt="1"/>
          </p:nvPr>
        </p:nvSpPr>
        <p:spPr>
          <a:xfrm>
            <a:off x="803931" y="1185743"/>
            <a:ext cx="2133233" cy="106793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4300" b="1" spc="-100">
                <a:solidFill>
                  <a:srgbClr val="FFFFFF"/>
                </a:solidFill>
              </a:defRPr>
            </a:lvl1pPr>
          </a:lstStyle>
          <a:p>
            <a:r>
              <a:t>TITLEHERE</a:t>
            </a:r>
          </a:p>
        </p:txBody>
      </p:sp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246501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7C7A5-E3ED-494A-8F6C-F7284BECDC3C}" type="datetime3">
              <a:rPr lang="en-GB" smtClean="0"/>
              <a:t>18 August, 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04543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ull: 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0" y="0"/>
            <a:ext cx="12192000" cy="6011863"/>
          </a:xfrm>
          <a:prstGeom prst="rect">
            <a:avLst/>
          </a:prstGeom>
        </p:spPr>
        <p:txBody>
          <a:bodyPr/>
          <a:lstStyle/>
          <a:p>
            <a:r>
              <a:t>Click here to add an image or a movie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6058933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ull: Grey">
    <p:bg>
      <p:bgPr>
        <a:solidFill>
          <a:srgbClr val="C2C2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Rectangle 19"/>
          <p:cNvSpPr/>
          <p:nvPr/>
        </p:nvSpPr>
        <p:spPr>
          <a:xfrm>
            <a:off x="0" y="6012655"/>
            <a:ext cx="11195130" cy="8453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182" name="TextBox 20"/>
          <p:cNvSpPr txBox="1"/>
          <p:nvPr/>
        </p:nvSpPr>
        <p:spPr>
          <a:xfrm>
            <a:off x="838200" y="6378759"/>
            <a:ext cx="4932285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EXPLOSIVES AND CHEMICAL TRACKING</a:t>
            </a:r>
          </a:p>
        </p:txBody>
      </p:sp>
      <p:sp>
        <p:nvSpPr>
          <p:cNvPr id="183" name="TextBox 21"/>
          <p:cNvSpPr txBox="1"/>
          <p:nvPr/>
        </p:nvSpPr>
        <p:spPr>
          <a:xfrm>
            <a:off x="6096000" y="6377716"/>
            <a:ext cx="3033074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 b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BALLISTIKON LIMITED PRESENTATION</a:t>
            </a:r>
          </a:p>
        </p:txBody>
      </p:sp>
      <p:pic>
        <p:nvPicPr>
          <p:cNvPr id="184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8702" y="6324272"/>
            <a:ext cx="923884" cy="248674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18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0" y="0"/>
            <a:ext cx="12192000" cy="60118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54240"/>
                </a:solidFill>
              </a:defRPr>
            </a:lvl1pPr>
            <a:lvl2pPr>
              <a:defRPr>
                <a:solidFill>
                  <a:srgbClr val="454240"/>
                </a:solidFill>
              </a:defRPr>
            </a:lvl2pPr>
            <a:lvl3pPr>
              <a:defRPr>
                <a:solidFill>
                  <a:srgbClr val="454240"/>
                </a:solidFill>
              </a:defRPr>
            </a:lvl3pPr>
            <a:lvl4pPr>
              <a:defRPr>
                <a:solidFill>
                  <a:srgbClr val="454240"/>
                </a:solidFill>
              </a:defRPr>
            </a:lvl4pPr>
            <a:lvl5pPr>
              <a:defRPr>
                <a:solidFill>
                  <a:srgbClr val="454240"/>
                </a:solidFill>
              </a:defRPr>
            </a:lvl5pPr>
          </a:lstStyle>
          <a:p>
            <a:r>
              <a:t>Click here to add an image or a movie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186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3589" y="6225014"/>
            <a:ext cx="923548" cy="420628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4692610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0" y="0"/>
            <a:ext cx="12192000" cy="60118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54240"/>
                </a:solidFill>
              </a:defRPr>
            </a:lvl1pPr>
            <a:lvl2pPr>
              <a:defRPr>
                <a:solidFill>
                  <a:srgbClr val="454240"/>
                </a:solidFill>
              </a:defRPr>
            </a:lvl2pPr>
            <a:lvl3pPr>
              <a:defRPr>
                <a:solidFill>
                  <a:srgbClr val="454240"/>
                </a:solidFill>
              </a:defRPr>
            </a:lvl3pPr>
            <a:lvl4pPr>
              <a:defRPr>
                <a:solidFill>
                  <a:srgbClr val="454240"/>
                </a:solidFill>
              </a:defRPr>
            </a:lvl4pPr>
            <a:lvl5pPr>
              <a:defRPr>
                <a:solidFill>
                  <a:srgbClr val="454240"/>
                </a:solidFill>
              </a:defRPr>
            </a:lvl5pPr>
          </a:lstStyle>
          <a:p>
            <a:r>
              <a:t>Click here to add an image or a movie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9252524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solidFill>
          <a:srgbClr val="454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itle Text"/>
          <p:cNvSpPr txBox="1">
            <a:spLocks noGrp="1"/>
          </p:cNvSpPr>
          <p:nvPr>
            <p:ph type="title"/>
          </p:nvPr>
        </p:nvSpPr>
        <p:spPr>
          <a:xfrm>
            <a:off x="471489" y="4323805"/>
            <a:ext cx="5408613" cy="1568996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lnSpc>
                <a:spcPct val="83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0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71489" y="3708691"/>
            <a:ext cx="5408613" cy="524113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  <a:lvl2pPr marL="0" indent="0">
              <a:buSzTx/>
              <a:buNone/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4" name="AutoShape 4"/>
          <p:cNvSpPr txBox="1"/>
          <p:nvPr/>
        </p:nvSpPr>
        <p:spPr>
          <a:xfrm>
            <a:off x="12335998" y="-1"/>
            <a:ext cx="1589553" cy="126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900" b="1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To view drawing guides:</a:t>
            </a:r>
            <a:endParaRPr sz="3200"/>
          </a:p>
          <a:p>
            <a:pPr>
              <a:defRPr sz="900" b="1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200"/>
          </a:p>
          <a:p>
            <a:pPr>
              <a:defRPr sz="900" b="1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1.</a:t>
            </a:r>
            <a:r>
              <a:rPr b="0"/>
              <a:t> Right click on slide </a:t>
            </a:r>
            <a:endParaRPr sz="3200"/>
          </a:p>
          <a:p>
            <a:pPr>
              <a:defRPr sz="900" b="1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2.</a:t>
            </a:r>
            <a:r>
              <a:rPr b="0"/>
              <a:t> Select </a:t>
            </a:r>
            <a:r>
              <a:t>Grid and Guides</a:t>
            </a:r>
            <a:r>
              <a:rPr b="0"/>
              <a:t>’</a:t>
            </a:r>
            <a:endParaRPr sz="3200"/>
          </a:p>
          <a:p>
            <a:pPr>
              <a:defRPr sz="900" b="1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3.</a:t>
            </a:r>
            <a:r>
              <a:rPr b="0"/>
              <a:t> Check </a:t>
            </a:r>
            <a:r>
              <a:t>Display drawing guides on screen</a:t>
            </a:r>
            <a:endParaRPr sz="3200"/>
          </a:p>
          <a:p>
            <a:pPr>
              <a:defRPr sz="900" b="1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4.</a:t>
            </a:r>
            <a:r>
              <a:rPr b="0"/>
              <a:t> Select </a:t>
            </a:r>
            <a:r>
              <a:t>OK</a:t>
            </a:r>
            <a:endParaRPr sz="3200"/>
          </a:p>
          <a:p>
            <a:pPr>
              <a:defRPr sz="900" b="1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200"/>
          </a:p>
          <a:p>
            <a:pPr>
              <a:defRPr sz="900" b="1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Hint</a:t>
            </a:r>
            <a:r>
              <a:rPr b="0"/>
              <a:t>: Alt + F9 for quick viewing of guides</a:t>
            </a:r>
          </a:p>
        </p:txBody>
      </p:sp>
      <p:sp>
        <p:nvSpPr>
          <p:cNvPr id="205" name="Text Box 12"/>
          <p:cNvSpPr txBox="1"/>
          <p:nvPr/>
        </p:nvSpPr>
        <p:spPr>
          <a:xfrm>
            <a:off x="-2792437" y="3391465"/>
            <a:ext cx="2648440" cy="116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/>
          <a:p>
            <a:pPr algn="r">
              <a:spcBef>
                <a:spcPts val="600"/>
              </a:spcBef>
              <a:defRPr sz="900" b="1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Add Date and Footer</a:t>
            </a:r>
            <a:endParaRPr sz="3200"/>
          </a:p>
          <a:p>
            <a:pPr algn="r">
              <a:spcBef>
                <a:spcPts val="200"/>
              </a:spcBef>
              <a:defRPr sz="9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  <a:r>
              <a:rPr b="1"/>
              <a:t>1.</a:t>
            </a:r>
            <a:r>
              <a:t> Choose </a:t>
            </a:r>
            <a:r>
              <a:rPr b="1"/>
              <a:t>Insert </a:t>
            </a:r>
            <a:r>
              <a:t>in the top menu </a:t>
            </a:r>
            <a:endParaRPr sz="3200"/>
          </a:p>
          <a:p>
            <a:pPr algn="r">
              <a:spcBef>
                <a:spcPts val="200"/>
              </a:spcBef>
              <a:defRPr sz="900" b="1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2.</a:t>
            </a:r>
            <a:r>
              <a:rPr b="0"/>
              <a:t> Click on</a:t>
            </a:r>
            <a:r>
              <a:t> Header and Footer</a:t>
            </a:r>
            <a:r>
              <a:rPr b="0"/>
              <a:t> </a:t>
            </a:r>
            <a:endParaRPr sz="3200"/>
          </a:p>
          <a:p>
            <a:pPr algn="r">
              <a:spcBef>
                <a:spcPts val="200"/>
              </a:spcBef>
              <a:defRPr sz="900" b="1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3.</a:t>
            </a:r>
            <a:r>
              <a:rPr b="0"/>
              <a:t> Tick off </a:t>
            </a:r>
            <a:r>
              <a:t>Date and time</a:t>
            </a:r>
          </a:p>
          <a:p>
            <a:pPr algn="r">
              <a:spcBef>
                <a:spcPts val="200"/>
              </a:spcBef>
              <a:defRPr sz="900" b="1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4.</a:t>
            </a:r>
            <a:r>
              <a:rPr b="0"/>
              <a:t>Tick off </a:t>
            </a:r>
            <a:r>
              <a:t>'Fixed' </a:t>
            </a:r>
            <a:r>
              <a:rPr b="0"/>
              <a:t>and enter the date in the field</a:t>
            </a:r>
            <a:br>
              <a:rPr b="0"/>
            </a:br>
            <a:r>
              <a:t>5. </a:t>
            </a:r>
            <a:r>
              <a:rPr b="0"/>
              <a:t>Tick off </a:t>
            </a:r>
            <a:r>
              <a:t>Footer </a:t>
            </a:r>
            <a:r>
              <a:rPr b="0"/>
              <a:t>and enter the desired text </a:t>
            </a:r>
          </a:p>
          <a:p>
            <a:pPr algn="r">
              <a:spcBef>
                <a:spcPts val="200"/>
              </a:spcBef>
              <a:defRPr sz="900" b="1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6. </a:t>
            </a:r>
            <a:r>
              <a:rPr b="0"/>
              <a:t>Leave </a:t>
            </a:r>
            <a:r>
              <a:t>Don't show on title slide </a:t>
            </a:r>
            <a:r>
              <a:rPr b="0"/>
              <a:t>unticked</a:t>
            </a:r>
          </a:p>
          <a:p>
            <a:pPr algn="r">
              <a:spcBef>
                <a:spcPts val="200"/>
              </a:spcBef>
              <a:defRPr sz="900" b="1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6. </a:t>
            </a:r>
            <a:r>
              <a:rPr b="0"/>
              <a:t>Click </a:t>
            </a:r>
            <a:r>
              <a:t>Apply to All</a:t>
            </a:r>
          </a:p>
        </p:txBody>
      </p:sp>
      <p:pic>
        <p:nvPicPr>
          <p:cNvPr id="206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0922" y="4556125"/>
            <a:ext cx="2695578" cy="23018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9" name="Group 4"/>
          <p:cNvGrpSpPr/>
          <p:nvPr/>
        </p:nvGrpSpPr>
        <p:grpSpPr>
          <a:xfrm>
            <a:off x="486534" y="635155"/>
            <a:ext cx="1856367" cy="2341132"/>
            <a:chOff x="0" y="0"/>
            <a:chExt cx="1856366" cy="2341130"/>
          </a:xfrm>
        </p:grpSpPr>
        <p:sp>
          <p:nvSpPr>
            <p:cNvPr id="207" name="Rectangle 5"/>
            <p:cNvSpPr/>
            <p:nvPr/>
          </p:nvSpPr>
          <p:spPr>
            <a:xfrm rot="5400000">
              <a:off x="978083" y="972380"/>
              <a:ext cx="387814" cy="387814"/>
            </a:xfrm>
            <a:prstGeom prst="rect">
              <a:avLst/>
            </a:prstGeom>
            <a:solidFill>
              <a:srgbClr val="C4C5C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Open Sans"/>
                  <a:ea typeface="Open Sans"/>
                  <a:cs typeface="Open Sans"/>
                  <a:sym typeface="Open Sans"/>
                </a:defRPr>
              </a:pPr>
              <a:endParaRPr/>
            </a:p>
          </p:txBody>
        </p:sp>
        <p:sp>
          <p:nvSpPr>
            <p:cNvPr id="208" name="Rectangle 6"/>
            <p:cNvSpPr/>
            <p:nvPr/>
          </p:nvSpPr>
          <p:spPr>
            <a:xfrm rot="5400000">
              <a:off x="487615" y="972380"/>
              <a:ext cx="387814" cy="387814"/>
            </a:xfrm>
            <a:prstGeom prst="rect">
              <a:avLst/>
            </a:prstGeom>
            <a:solidFill>
              <a:srgbClr val="D6D6D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Open Sans"/>
                  <a:ea typeface="Open Sans"/>
                  <a:cs typeface="Open Sans"/>
                  <a:sym typeface="Open Sans"/>
                </a:defRPr>
              </a:pPr>
              <a:endParaRPr/>
            </a:p>
          </p:txBody>
        </p:sp>
        <p:sp>
          <p:nvSpPr>
            <p:cNvPr id="209" name="Rectangle 7"/>
            <p:cNvSpPr/>
            <p:nvPr/>
          </p:nvSpPr>
          <p:spPr>
            <a:xfrm rot="5400000">
              <a:off x="0" y="972380"/>
              <a:ext cx="387813" cy="387814"/>
            </a:xfrm>
            <a:prstGeom prst="rect">
              <a:avLst/>
            </a:prstGeom>
            <a:solidFill>
              <a:srgbClr val="73747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Open Sans"/>
                  <a:ea typeface="Open Sans"/>
                  <a:cs typeface="Open Sans"/>
                  <a:sym typeface="Open Sans"/>
                </a:defRPr>
              </a:pPr>
              <a:endParaRPr/>
            </a:p>
          </p:txBody>
        </p:sp>
        <p:sp>
          <p:nvSpPr>
            <p:cNvPr id="210" name="Rectangle 8"/>
            <p:cNvSpPr/>
            <p:nvPr/>
          </p:nvSpPr>
          <p:spPr>
            <a:xfrm rot="5400000">
              <a:off x="487615" y="1462850"/>
              <a:ext cx="387814" cy="387814"/>
            </a:xfrm>
            <a:prstGeom prst="rect">
              <a:avLst/>
            </a:prstGeom>
            <a:solidFill>
              <a:srgbClr val="61616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Open Sans"/>
                  <a:ea typeface="Open Sans"/>
                  <a:cs typeface="Open Sans"/>
                  <a:sym typeface="Open Sans"/>
                </a:defRPr>
              </a:pPr>
              <a:endParaRPr/>
            </a:p>
          </p:txBody>
        </p:sp>
        <p:sp>
          <p:nvSpPr>
            <p:cNvPr id="211" name="Rectangle 9"/>
            <p:cNvSpPr/>
            <p:nvPr/>
          </p:nvSpPr>
          <p:spPr>
            <a:xfrm rot="5400000">
              <a:off x="0" y="1462850"/>
              <a:ext cx="387813" cy="387814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Open Sans"/>
                  <a:ea typeface="Open Sans"/>
                  <a:cs typeface="Open Sans"/>
                  <a:sym typeface="Open Sans"/>
                </a:defRPr>
              </a:pPr>
              <a:endParaRPr/>
            </a:p>
          </p:txBody>
        </p:sp>
        <p:sp>
          <p:nvSpPr>
            <p:cNvPr id="212" name="Rectangle 10"/>
            <p:cNvSpPr/>
            <p:nvPr/>
          </p:nvSpPr>
          <p:spPr>
            <a:xfrm rot="5400000">
              <a:off x="0" y="1953317"/>
              <a:ext cx="387813" cy="387814"/>
            </a:xfrm>
            <a:prstGeom prst="rect">
              <a:avLst/>
            </a:prstGeom>
            <a:solidFill>
              <a:srgbClr val="A3A4A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Open Sans"/>
                  <a:ea typeface="Open Sans"/>
                  <a:cs typeface="Open Sans"/>
                  <a:sym typeface="Open Sans"/>
                </a:defRPr>
              </a:pPr>
              <a:endParaRPr/>
            </a:p>
          </p:txBody>
        </p:sp>
        <p:sp>
          <p:nvSpPr>
            <p:cNvPr id="213" name="Rectangle 11"/>
            <p:cNvSpPr/>
            <p:nvPr/>
          </p:nvSpPr>
          <p:spPr>
            <a:xfrm rot="5400000">
              <a:off x="978083" y="487616"/>
              <a:ext cx="387814" cy="387814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Open Sans"/>
                  <a:ea typeface="Open Sans"/>
                  <a:cs typeface="Open Sans"/>
                  <a:sym typeface="Open Sans"/>
                </a:defRPr>
              </a:pPr>
              <a:endParaRPr/>
            </a:p>
          </p:txBody>
        </p:sp>
        <p:sp>
          <p:nvSpPr>
            <p:cNvPr id="214" name="Rectangle 12"/>
            <p:cNvSpPr/>
            <p:nvPr/>
          </p:nvSpPr>
          <p:spPr>
            <a:xfrm rot="5400000">
              <a:off x="1468552" y="972380"/>
              <a:ext cx="387814" cy="387814"/>
            </a:xfrm>
            <a:prstGeom prst="rect">
              <a:avLst/>
            </a:prstGeom>
            <a:solidFill>
              <a:srgbClr val="C4C5C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Open Sans"/>
                  <a:ea typeface="Open Sans"/>
                  <a:cs typeface="Open Sans"/>
                  <a:sym typeface="Open Sans"/>
                </a:defRPr>
              </a:pPr>
              <a:endParaRPr/>
            </a:p>
          </p:txBody>
        </p:sp>
        <p:sp>
          <p:nvSpPr>
            <p:cNvPr id="215" name="Rectangle 13"/>
            <p:cNvSpPr/>
            <p:nvPr/>
          </p:nvSpPr>
          <p:spPr>
            <a:xfrm rot="5400000">
              <a:off x="487615" y="-1"/>
              <a:ext cx="387814" cy="387814"/>
            </a:xfrm>
            <a:prstGeom prst="rect">
              <a:avLst/>
            </a:prstGeom>
            <a:solidFill>
              <a:srgbClr val="D6D6D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Open Sans"/>
                  <a:ea typeface="Open Sans"/>
                  <a:cs typeface="Open Sans"/>
                  <a:sym typeface="Open Sans"/>
                </a:defRPr>
              </a:pPr>
              <a:endParaRPr/>
            </a:p>
          </p:txBody>
        </p:sp>
        <p:sp>
          <p:nvSpPr>
            <p:cNvPr id="216" name="Rectangle 14"/>
            <p:cNvSpPr/>
            <p:nvPr/>
          </p:nvSpPr>
          <p:spPr>
            <a:xfrm rot="5400000">
              <a:off x="0" y="-1"/>
              <a:ext cx="387813" cy="387814"/>
            </a:xfrm>
            <a:prstGeom prst="rect">
              <a:avLst/>
            </a:prstGeom>
            <a:solidFill>
              <a:srgbClr val="73747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Open Sans"/>
                  <a:ea typeface="Open Sans"/>
                  <a:cs typeface="Open Sans"/>
                  <a:sym typeface="Open Sans"/>
                </a:defRPr>
              </a:pPr>
              <a:endParaRPr/>
            </a:p>
          </p:txBody>
        </p:sp>
        <p:sp>
          <p:nvSpPr>
            <p:cNvPr id="217" name="Rectangle 15"/>
            <p:cNvSpPr/>
            <p:nvPr/>
          </p:nvSpPr>
          <p:spPr>
            <a:xfrm rot="5400000">
              <a:off x="487615" y="487616"/>
              <a:ext cx="387814" cy="387814"/>
            </a:xfrm>
            <a:prstGeom prst="rect">
              <a:avLst/>
            </a:prstGeom>
            <a:solidFill>
              <a:srgbClr val="61616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Open Sans"/>
                  <a:ea typeface="Open Sans"/>
                  <a:cs typeface="Open Sans"/>
                  <a:sym typeface="Open Sans"/>
                </a:defRPr>
              </a:pPr>
              <a:endParaRPr/>
            </a:p>
          </p:txBody>
        </p:sp>
        <p:sp>
          <p:nvSpPr>
            <p:cNvPr id="218" name="Rectangle 16"/>
            <p:cNvSpPr/>
            <p:nvPr/>
          </p:nvSpPr>
          <p:spPr>
            <a:xfrm rot="5400000">
              <a:off x="0" y="487616"/>
              <a:ext cx="387813" cy="387814"/>
            </a:xfrm>
            <a:prstGeom prst="rect">
              <a:avLst/>
            </a:prstGeom>
            <a:solidFill>
              <a:srgbClr val="A3A4A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Open Sans"/>
                  <a:ea typeface="Open Sans"/>
                  <a:cs typeface="Open Sans"/>
                  <a:sym typeface="Open Sans"/>
                </a:defRPr>
              </a:pPr>
              <a:endParaRPr/>
            </a:p>
          </p:txBody>
        </p:sp>
      </p:grpSp>
      <p:sp>
        <p:nvSpPr>
          <p:cNvPr id="220" name="TextBox 20"/>
          <p:cNvSpPr txBox="1"/>
          <p:nvPr/>
        </p:nvSpPr>
        <p:spPr>
          <a:xfrm>
            <a:off x="838200" y="6378759"/>
            <a:ext cx="4932285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EXPLOSIVES AND CHEMICAL TRACKING</a:t>
            </a:r>
          </a:p>
        </p:txBody>
      </p:sp>
      <p:sp>
        <p:nvSpPr>
          <p:cNvPr id="221" name="TextBox 21"/>
          <p:cNvSpPr txBox="1"/>
          <p:nvPr/>
        </p:nvSpPr>
        <p:spPr>
          <a:xfrm>
            <a:off x="6096000" y="6377716"/>
            <a:ext cx="3033074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BALLISTIKON LIMITED PRESENTATION</a:t>
            </a:r>
          </a:p>
        </p:txBody>
      </p:sp>
      <p:pic>
        <p:nvPicPr>
          <p:cNvPr id="222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1414" y="6310991"/>
            <a:ext cx="923884" cy="248674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2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72862" y="6378759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7736473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itle Text"/>
          <p:cNvSpPr txBox="1">
            <a:spLocks noGrp="1"/>
          </p:cNvSpPr>
          <p:nvPr>
            <p:ph type="title"/>
          </p:nvPr>
        </p:nvSpPr>
        <p:spPr>
          <a:xfrm>
            <a:off x="914400" y="2130430"/>
            <a:ext cx="10363200" cy="147002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4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45718" tIns="45718" rIns="45718" bIns="45718"/>
          <a:lstStyle>
            <a:lvl1pPr algn="ctr">
              <a:lnSpc>
                <a:spcPct val="100000"/>
              </a:lnSpc>
              <a:spcBef>
                <a:spcPts val="700"/>
              </a:spcBef>
              <a:defRPr sz="32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algn="ctr">
              <a:lnSpc>
                <a:spcPct val="100000"/>
              </a:lnSpc>
              <a:spcBef>
                <a:spcPts val="700"/>
              </a:spcBef>
              <a:buSzTx/>
              <a:buNone/>
              <a:defRPr sz="32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algn="ctr">
              <a:lnSpc>
                <a:spcPct val="100000"/>
              </a:lnSpc>
              <a:spcBef>
                <a:spcPts val="700"/>
              </a:spcBef>
              <a:defRPr sz="32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algn="ctr">
              <a:lnSpc>
                <a:spcPct val="100000"/>
              </a:lnSpc>
              <a:spcBef>
                <a:spcPts val="700"/>
              </a:spcBef>
              <a:defRPr sz="32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algn="ctr">
              <a:lnSpc>
                <a:spcPct val="100000"/>
              </a:lnSpc>
              <a:spcBef>
                <a:spcPts val="700"/>
              </a:spcBef>
              <a:defRPr sz="3200" b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4766"/>
            <a:ext cx="258620" cy="248302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 defTabSz="457200">
              <a:defRPr sz="1200" b="0" cap="none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5513678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itle Text"/>
          <p:cNvSpPr txBox="1"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000"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40" name="Body Level One…"/>
          <p:cNvSpPr txBox="1">
            <a:spLocks noGrp="1"/>
          </p:cNvSpPr>
          <p:nvPr>
            <p:ph type="body" idx="1"/>
          </p:nvPr>
        </p:nvSpPr>
        <p:spPr>
          <a:xfrm>
            <a:off x="4766733" y="273053"/>
            <a:ext cx="6815667" cy="5853116"/>
          </a:xfrm>
          <a:prstGeom prst="rect">
            <a:avLst/>
          </a:prstGeom>
        </p:spPr>
        <p:txBody>
          <a:bodyPr lIns="45718" tIns="45718" rIns="45718" bIns="45718"/>
          <a:lstStyle>
            <a:lvl1pPr marL="342900" indent="-342900">
              <a:lnSpc>
                <a:spcPct val="100000"/>
              </a:lnSpc>
              <a:spcBef>
                <a:spcPts val="700"/>
              </a:spcBef>
              <a:buSzPct val="100000"/>
              <a:buFont typeface="Arial"/>
              <a:buChar char="•"/>
              <a:defRPr sz="32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Font typeface="Arial"/>
              <a:buChar char="–"/>
              <a:defRPr sz="32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SzPct val="100000"/>
              <a:buFont typeface="Arial"/>
              <a:buChar char="•"/>
              <a:defRPr sz="32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SzPct val="100000"/>
              <a:buFont typeface="Arial"/>
              <a:buChar char="–"/>
              <a:defRPr sz="32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SzPct val="100000"/>
              <a:buFont typeface="Arial"/>
              <a:buChar char="»"/>
              <a:defRPr sz="32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1" name="Text Placeholder 3"/>
          <p:cNvSpPr>
            <a:spLocks noGrp="1"/>
          </p:cNvSpPr>
          <p:nvPr>
            <p:ph type="body" sz="half" idx="13"/>
          </p:nvPr>
        </p:nvSpPr>
        <p:spPr>
          <a:xfrm>
            <a:off x="609600" y="1435103"/>
            <a:ext cx="4011088" cy="4691063"/>
          </a:xfrm>
          <a:prstGeom prst="rect">
            <a:avLst/>
          </a:prstGeom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81" y="6414766"/>
            <a:ext cx="258620" cy="248302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 defTabSz="457200">
              <a:defRPr sz="1200" b="0" cap="none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5386175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: BU/B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E4303-FF99-473F-A6F9-BF4D71EF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66AC8301-ED22-4EAB-BFC4-7FFEEA60D487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6096000" y="0"/>
            <a:ext cx="6096000" cy="6011694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here to add text or right-click the background to add a background picture fill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DBA7775B-AE01-4DC8-BC9A-770B71903881}"/>
              </a:ext>
            </a:extLst>
          </p:cNvPr>
          <p:cNvSpPr>
            <a:spLocks noGrp="1" noChangeAspect="1"/>
          </p:cNvSpPr>
          <p:nvPr>
            <p:ph sz="quarter" idx="16" hasCustomPrompt="1"/>
          </p:nvPr>
        </p:nvSpPr>
        <p:spPr>
          <a:xfrm>
            <a:off x="0" y="0"/>
            <a:ext cx="6096000" cy="601169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here to add text or right-click the background to add a background picture fill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69972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: Grey/Grey">
    <p:bg>
      <p:bgPr>
        <a:solidFill>
          <a:srgbClr val="C6C6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E4303-FF99-473F-A6F9-BF4D71EF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66AC8301-ED22-4EAB-BFC4-7FFEEA60D487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6096000" y="0"/>
            <a:ext cx="6096000" cy="6011694"/>
          </a:xfrm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here to add text or right-click the background to add a background picture fill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DBA7775B-AE01-4DC8-BC9A-770B71903881}"/>
              </a:ext>
            </a:extLst>
          </p:cNvPr>
          <p:cNvSpPr>
            <a:spLocks noGrp="1" noChangeAspect="1"/>
          </p:cNvSpPr>
          <p:nvPr>
            <p:ph sz="quarter" idx="16" hasCustomPrompt="1"/>
          </p:nvPr>
        </p:nvSpPr>
        <p:spPr>
          <a:xfrm>
            <a:off x="0" y="0"/>
            <a:ext cx="6096000" cy="601169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here to add text or right-click the background to add a background picture fill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38454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: Grey/B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819C16-61B2-46C8-8237-76FD87AF2EE8}"/>
              </a:ext>
            </a:extLst>
          </p:cNvPr>
          <p:cNvSpPr/>
          <p:nvPr/>
        </p:nvSpPr>
        <p:spPr>
          <a:xfrm>
            <a:off x="6096000" y="0"/>
            <a:ext cx="6096000" cy="60116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E4303-FF99-473F-A6F9-BF4D71EF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66AC8301-ED22-4EAB-BFC4-7FFEEA60D487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6096000" y="0"/>
            <a:ext cx="6096000" cy="6011694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DBA7775B-AE01-4DC8-BC9A-770B71903881}"/>
              </a:ext>
            </a:extLst>
          </p:cNvPr>
          <p:cNvSpPr>
            <a:spLocks noGrp="1" noChangeAspect="1"/>
          </p:cNvSpPr>
          <p:nvPr>
            <p:ph sz="quarter" idx="16" hasCustomPrompt="1"/>
          </p:nvPr>
        </p:nvSpPr>
        <p:spPr>
          <a:xfrm>
            <a:off x="0" y="0"/>
            <a:ext cx="6096000" cy="601169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73232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: BU/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819C16-61B2-46C8-8237-76FD87AF2EE8}"/>
              </a:ext>
            </a:extLst>
          </p:cNvPr>
          <p:cNvSpPr/>
          <p:nvPr/>
        </p:nvSpPr>
        <p:spPr>
          <a:xfrm>
            <a:off x="0" y="0"/>
            <a:ext cx="6096000" cy="60116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E4303-FF99-473F-A6F9-BF4D71EF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863" y="6378760"/>
            <a:ext cx="372862" cy="365125"/>
          </a:xfrm>
        </p:spPr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66AC8301-ED22-4EAB-BFC4-7FFEEA60D487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6096000" y="0"/>
            <a:ext cx="6096000" cy="6983730"/>
          </a:xfrm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DBA7775B-AE01-4DC8-BC9A-770B71903881}"/>
              </a:ext>
            </a:extLst>
          </p:cNvPr>
          <p:cNvSpPr>
            <a:spLocks noGrp="1" noChangeAspect="1"/>
          </p:cNvSpPr>
          <p:nvPr>
            <p:ph sz="quarter" idx="16" hasCustomPrompt="1"/>
          </p:nvPr>
        </p:nvSpPr>
        <p:spPr>
          <a:xfrm>
            <a:off x="0" y="0"/>
            <a:ext cx="6096000" cy="6011694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867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125538"/>
            <a:ext cx="5562600" cy="5002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25538"/>
            <a:ext cx="5562600" cy="5002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5891294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admap">
    <p:bg>
      <p:bgPr>
        <a:solidFill>
          <a:srgbClr val="9B9B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32BB8-9287-4190-93D9-99717DD17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3E5A7182-BC18-4C0F-BE0E-36808406FA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6876" y="2800751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DADED006-0540-4E20-B183-705CA440AF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7976" y="3481789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EB9D772-DB53-438E-85DA-AC8CF11302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26069" y="2119713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ADBE4AA6-4522-475E-84FC-75EFC671EFF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07169" y="2800751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E963B65F-41A6-4597-9661-708268AE46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88269" y="3481789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608C7124-59C7-4BA0-8E2E-58E506D0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69369" y="4162827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35C2E395-7814-4EAB-BE11-47201098A91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95262" y="1438675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7EC8F048-71D8-413C-8A25-07874369FB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76362" y="2119713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542AC748-1EE1-4A52-AD57-FF327D6DEBC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557462" y="2800751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CE849AB5-92DF-4780-B983-4ED5708BA72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38562" y="3481789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FC77F3F7-DE87-4E49-840A-C7350EC76EC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4455" y="757637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E426A8A0-9958-4BD3-A75F-0FE112246B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545555" y="1438675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3A83932-486D-445D-AD1F-113C1A28C6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26655" y="2119713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155455C0-DB35-4934-BF28-49B7238A42E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07755" y="2800751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7D30133C-2478-4404-87F3-0B6ABBCFF39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895848" y="1438675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4D1C5A7-3CF2-4C68-B706-EE750C5992E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076948" y="2119713"/>
            <a:ext cx="2259020" cy="1308098"/>
          </a:xfrm>
          <a:custGeom>
            <a:avLst/>
            <a:gdLst>
              <a:gd name="connsiteX0" fmla="*/ 1128693 w 2259020"/>
              <a:gd name="connsiteY0" fmla="*/ 0 h 1308098"/>
              <a:gd name="connsiteX1" fmla="*/ 2259020 w 2259020"/>
              <a:gd name="connsiteY1" fmla="*/ 655774 h 1308098"/>
              <a:gd name="connsiteX2" fmla="*/ 1130326 w 2259020"/>
              <a:gd name="connsiteY2" fmla="*/ 1308098 h 1308098"/>
              <a:gd name="connsiteX3" fmla="*/ 0 w 2259020"/>
              <a:gd name="connsiteY3" fmla="*/ 652325 h 130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020" h="1308098">
                <a:moveTo>
                  <a:pt x="1128693" y="0"/>
                </a:moveTo>
                <a:lnTo>
                  <a:pt x="2259020" y="655774"/>
                </a:lnTo>
                <a:lnTo>
                  <a:pt x="1130326" y="1308098"/>
                </a:lnTo>
                <a:lnTo>
                  <a:pt x="0" y="65232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57200" tIns="457200" rIns="457200" bIns="457200" anchor="ctr" anchorCtr="0">
            <a:noAutofit/>
          </a:bodyPr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-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5E8863E-C28A-48FA-AA8B-4BA08DD5B1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931" y="1185743"/>
            <a:ext cx="2133233" cy="1067930"/>
          </a:xfrm>
        </p:spPr>
        <p:txBody>
          <a:bodyPr anchor="b" anchorCtr="0"/>
          <a:lstStyle>
            <a:lvl1pPr>
              <a:lnSpc>
                <a:spcPct val="80000"/>
              </a:lnSpc>
              <a:defRPr sz="4300" b="1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32892233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: 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32BB8-9287-4190-93D9-99717DD17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4D525-F5DC-47D7-866F-B14A3E33FF2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0"/>
            <a:ext cx="12192000" cy="6011863"/>
          </a:xfrm>
          <a:noFill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an image or a movie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65970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: B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32BB8-9287-4190-93D9-99717DD17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4D525-F5DC-47D7-866F-B14A3E33FF2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0"/>
            <a:ext cx="12192000" cy="6011863"/>
          </a:xfrm>
          <a:noFill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an image or a movie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50197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B5BD5-431B-4B35-930A-63E5299AD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6D9F431-2BF2-43B0-842A-06CACB73941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0"/>
            <a:ext cx="12192000" cy="6011863"/>
          </a:xfrm>
          <a:noFill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here to add an image or a movie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47028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3" name="Subtitle 2"/>
          <p:cNvSpPr>
            <a:spLocks noGrp="1"/>
          </p:cNvSpPr>
          <p:nvPr>
            <p:ph type="subTitle" idx="1"/>
          </p:nvPr>
        </p:nvSpPr>
        <p:spPr>
          <a:xfrm>
            <a:off x="471488" y="1033200"/>
            <a:ext cx="11248069" cy="3206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i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71488" y="1916113"/>
            <a:ext cx="11239500" cy="3976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04957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: BU/B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E4303-FF99-473F-A6F9-BF4D71EF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863" y="6378760"/>
            <a:ext cx="37286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66AC8301-ED22-4EAB-BFC4-7FFEEA60D487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6096000" y="0"/>
            <a:ext cx="6096000" cy="6011694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here to add text or right-click the background to add a background picture fill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DBA7775B-AE01-4DC8-BC9A-770B71903881}"/>
              </a:ext>
            </a:extLst>
          </p:cNvPr>
          <p:cNvSpPr>
            <a:spLocks noGrp="1" noChangeAspect="1"/>
          </p:cNvSpPr>
          <p:nvPr>
            <p:ph sz="quarter" idx="16" hasCustomPrompt="1"/>
          </p:nvPr>
        </p:nvSpPr>
        <p:spPr>
          <a:xfrm>
            <a:off x="0" y="0"/>
            <a:ext cx="6096000" cy="601169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here to add text or right-click the background to add a background picture fill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24555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: Grey/Grey">
    <p:bg>
      <p:bgPr>
        <a:solidFill>
          <a:srgbClr val="C6C6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E4303-FF99-473F-A6F9-BF4D71EF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863" y="6378760"/>
            <a:ext cx="37286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66AC8301-ED22-4EAB-BFC4-7FFEEA60D487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6096000" y="0"/>
            <a:ext cx="6096000" cy="6011694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here to add text or right-click the background to add a background picture fill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DBA7775B-AE01-4DC8-BC9A-770B71903881}"/>
              </a:ext>
            </a:extLst>
          </p:cNvPr>
          <p:cNvSpPr>
            <a:spLocks noGrp="1" noChangeAspect="1"/>
          </p:cNvSpPr>
          <p:nvPr>
            <p:ph sz="quarter" idx="16" hasCustomPrompt="1"/>
          </p:nvPr>
        </p:nvSpPr>
        <p:spPr>
          <a:xfrm>
            <a:off x="0" y="0"/>
            <a:ext cx="6096000" cy="6011694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here to add text or right-click the background to add a background picture fill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89581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plit: Grey/Gre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E4303-FF99-473F-A6F9-BF4D71EF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863" y="6378760"/>
            <a:ext cx="37286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66AC8301-ED22-4EAB-BFC4-7FFEEA60D487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6096000" y="0"/>
            <a:ext cx="6096000" cy="6011694"/>
          </a:xfrm>
          <a:noFill/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here to add text or right-click the background to add a background picture fill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DBA7775B-AE01-4DC8-BC9A-770B71903881}"/>
              </a:ext>
            </a:extLst>
          </p:cNvPr>
          <p:cNvSpPr>
            <a:spLocks noGrp="1" noChangeAspect="1"/>
          </p:cNvSpPr>
          <p:nvPr>
            <p:ph sz="quarter" idx="16" hasCustomPrompt="1"/>
          </p:nvPr>
        </p:nvSpPr>
        <p:spPr>
          <a:xfrm>
            <a:off x="0" y="0"/>
            <a:ext cx="6096000" cy="601169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here to add text or right-click the background to add a background picture fill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93977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lit: Grey/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E4303-FF99-473F-A6F9-BF4D71EF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863" y="6378760"/>
            <a:ext cx="37286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66AC8301-ED22-4EAB-BFC4-7FFEEA60D487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6096000" y="0"/>
            <a:ext cx="6096000" cy="6011694"/>
          </a:xfrm>
          <a:noFill/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here to add text or right-click the background to add a background picture fill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DBA7775B-AE01-4DC8-BC9A-770B71903881}"/>
              </a:ext>
            </a:extLst>
          </p:cNvPr>
          <p:cNvSpPr>
            <a:spLocks noGrp="1" noChangeAspect="1"/>
          </p:cNvSpPr>
          <p:nvPr>
            <p:ph sz="quarter" idx="16" hasCustomPrompt="1"/>
          </p:nvPr>
        </p:nvSpPr>
        <p:spPr>
          <a:xfrm>
            <a:off x="0" y="0"/>
            <a:ext cx="6096000" cy="601169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here to add text or right-click the background to add a background picture fill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93968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plit: Grey/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E4303-FF99-473F-A6F9-BF4D71EF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863" y="6378760"/>
            <a:ext cx="37286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66AC8301-ED22-4EAB-BFC4-7FFEEA60D487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6096000" y="0"/>
            <a:ext cx="6096000" cy="6011694"/>
          </a:xfr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here to add text or right-click the background to add a background picture fill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DBA7775B-AE01-4DC8-BC9A-770B71903881}"/>
              </a:ext>
            </a:extLst>
          </p:cNvPr>
          <p:cNvSpPr>
            <a:spLocks noGrp="1" noChangeAspect="1"/>
          </p:cNvSpPr>
          <p:nvPr>
            <p:ph sz="quarter" idx="16" hasCustomPrompt="1"/>
          </p:nvPr>
        </p:nvSpPr>
        <p:spPr>
          <a:xfrm>
            <a:off x="0" y="0"/>
            <a:ext cx="6096000" cy="6011694"/>
          </a:xfr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here to add text or right-click the background to add a background picture fill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8015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489" y="4323806"/>
            <a:ext cx="5408612" cy="1568993"/>
          </a:xfrm>
          <a:prstGeom prst="rect">
            <a:avLst/>
          </a:prstGeom>
          <a:noFill/>
        </p:spPr>
        <p:txBody>
          <a:bodyPr tIns="0" anchor="t" anchorCtr="0">
            <a:noAutofit/>
          </a:bodyPr>
          <a:lstStyle>
            <a:lvl1pPr algn="l">
              <a:lnSpc>
                <a:spcPct val="83000"/>
              </a:lnSpc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489" y="3708691"/>
            <a:ext cx="5408612" cy="52411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000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B6F217-A3DF-4FA9-94C4-8884359D451D}" type="datetime3">
              <a:rPr lang="en-GB" smtClean="0"/>
              <a:t>18 August, 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AutoShape 4"/>
          <p:cNvSpPr>
            <a:spLocks/>
          </p:cNvSpPr>
          <p:nvPr userDrawn="1"/>
        </p:nvSpPr>
        <p:spPr bwMode="gray">
          <a:xfrm>
            <a:off x="12192000" y="0"/>
            <a:ext cx="17335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00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To view drawing guides:</a:t>
            </a:r>
          </a:p>
          <a:p>
            <a:pPr algn="l" eaLnBrk="1" hangingPunct="1">
              <a:spcBef>
                <a:spcPct val="0"/>
              </a:spcBef>
              <a:buFontTx/>
              <a:buNone/>
              <a:defRPr/>
            </a:pPr>
            <a:endParaRPr lang="en-GB" altLang="da-DK" sz="900" b="1" noProof="1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1.</a:t>
            </a: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Right click on slide </a:t>
            </a:r>
          </a:p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2.</a:t>
            </a: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Select </a:t>
            </a: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Grid and Guides</a:t>
            </a: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’</a:t>
            </a:r>
          </a:p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3.</a:t>
            </a: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Check </a:t>
            </a: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Display drawing guides on screen</a:t>
            </a:r>
          </a:p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4.</a:t>
            </a: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Select </a:t>
            </a: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OK</a:t>
            </a:r>
          </a:p>
          <a:p>
            <a:pPr algn="l" eaLnBrk="1" hangingPunct="1">
              <a:spcBef>
                <a:spcPct val="0"/>
              </a:spcBef>
              <a:buFontTx/>
              <a:buNone/>
              <a:defRPr/>
            </a:pPr>
            <a:endParaRPr lang="en-GB" altLang="da-DK" sz="900" b="1" noProof="1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en-GB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Hint</a:t>
            </a:r>
            <a:r>
              <a:rPr lang="en-GB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: Alt + F9 for quick viewing of guides</a:t>
            </a:r>
            <a:endParaRPr lang="en-GB" altLang="da-DK" sz="900" b="1" noProof="1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 userDrawn="1"/>
        </p:nvSpPr>
        <p:spPr bwMode="auto">
          <a:xfrm>
            <a:off x="-2792437" y="3078798"/>
            <a:ext cx="279243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b" anchorCtr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spcAft>
                <a:spcPts val="600"/>
              </a:spcAft>
              <a:buFontTx/>
              <a:buNone/>
              <a:defRPr/>
            </a:pP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Add Date and Footer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1.</a:t>
            </a: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Choose </a:t>
            </a: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Insert </a:t>
            </a: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in the top menu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2.</a:t>
            </a: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Click on</a:t>
            </a: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Header and Footer</a:t>
            </a: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3.</a:t>
            </a: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Tick off </a:t>
            </a: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Date and time</a:t>
            </a:r>
            <a:endParaRPr lang="en-GB" altLang="da-DK" sz="900" noProof="1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en-US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4.</a:t>
            </a:r>
            <a:r>
              <a:rPr lang="en-US" altLang="da-DK" sz="900" b="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Tick off </a:t>
            </a:r>
            <a:r>
              <a:rPr lang="en-US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'Fixed' </a:t>
            </a:r>
            <a:r>
              <a:rPr lang="en-US" altLang="da-DK" sz="900" b="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and enter the date in the field</a:t>
            </a:r>
            <a:br>
              <a:rPr lang="en-US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</a:b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5. </a:t>
            </a:r>
            <a:r>
              <a:rPr lang="en-US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Tick off </a:t>
            </a:r>
            <a:r>
              <a:rPr lang="en-US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Footer </a:t>
            </a:r>
            <a:r>
              <a:rPr lang="en-US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and enter the desired text </a:t>
            </a:r>
            <a:endParaRPr lang="en-GB" altLang="da-DK" sz="900" noProof="1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6. </a:t>
            </a:r>
            <a:r>
              <a:rPr lang="en-US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Leave </a:t>
            </a:r>
            <a:r>
              <a:rPr lang="en-US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Don't show on title slide </a:t>
            </a:r>
            <a:r>
              <a:rPr lang="en-US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unticked</a:t>
            </a:r>
            <a:endParaRPr lang="en-GB" altLang="da-DK" sz="900" b="1" noProof="1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6. </a:t>
            </a:r>
            <a:r>
              <a:rPr lang="en-GB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Click </a:t>
            </a:r>
            <a:r>
              <a:rPr lang="en-GB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Apply to All</a:t>
            </a:r>
          </a:p>
          <a:p>
            <a:pPr algn="r" eaLnBrk="1" hangingPunct="1">
              <a:spcBef>
                <a:spcPct val="0"/>
              </a:spcBef>
              <a:spcAft>
                <a:spcPts val="238"/>
              </a:spcAft>
              <a:buFontTx/>
              <a:buNone/>
              <a:defRPr/>
            </a:pPr>
            <a:endParaRPr lang="en-GB" altLang="da-DK" sz="900" b="1" noProof="1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0922" y="4556125"/>
            <a:ext cx="2695575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4"/>
          <p:cNvGrpSpPr>
            <a:grpSpLocks noChangeAspect="1"/>
          </p:cNvGrpSpPr>
          <p:nvPr userDrawn="1"/>
        </p:nvGrpSpPr>
        <p:grpSpPr bwMode="auto">
          <a:xfrm rot="5400000">
            <a:off x="564953" y="345726"/>
            <a:ext cx="2341127" cy="2919991"/>
            <a:chOff x="298" y="393"/>
            <a:chExt cx="821" cy="1024"/>
          </a:xfrm>
        </p:grpSpPr>
        <p:sp>
          <p:nvSpPr>
            <p:cNvPr id="24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298" y="393"/>
              <a:ext cx="803" cy="1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5" name="Rectangle 5"/>
            <p:cNvSpPr>
              <a:spLocks noChangeAspect="1" noChangeArrowheads="1"/>
            </p:cNvSpPr>
            <p:nvPr userDrawn="1"/>
          </p:nvSpPr>
          <p:spPr bwMode="auto">
            <a:xfrm>
              <a:off x="639" y="864"/>
              <a:ext cx="136" cy="136"/>
            </a:xfrm>
            <a:prstGeom prst="rect">
              <a:avLst/>
            </a:prstGeom>
            <a:solidFill>
              <a:srgbClr val="C4C5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6" name="Rectangle 6"/>
            <p:cNvSpPr>
              <a:spLocks noChangeAspect="1" noChangeArrowheads="1"/>
            </p:cNvSpPr>
            <p:nvPr userDrawn="1"/>
          </p:nvSpPr>
          <p:spPr bwMode="auto">
            <a:xfrm>
              <a:off x="639" y="1036"/>
              <a:ext cx="136" cy="136"/>
            </a:xfrm>
            <a:prstGeom prst="rect">
              <a:avLst/>
            </a:prstGeom>
            <a:solidFill>
              <a:srgbClr val="D6D6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7" name="Rectangle 7"/>
            <p:cNvSpPr>
              <a:spLocks noChangeAspect="1" noChangeArrowheads="1"/>
            </p:cNvSpPr>
            <p:nvPr userDrawn="1"/>
          </p:nvSpPr>
          <p:spPr bwMode="auto">
            <a:xfrm>
              <a:off x="639" y="1207"/>
              <a:ext cx="136" cy="136"/>
            </a:xfrm>
            <a:prstGeom prst="rect">
              <a:avLst/>
            </a:prstGeom>
            <a:solidFill>
              <a:srgbClr val="7374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8" name="Rectangle 8"/>
            <p:cNvSpPr>
              <a:spLocks noChangeAspect="1" noChangeArrowheads="1"/>
            </p:cNvSpPr>
            <p:nvPr userDrawn="1"/>
          </p:nvSpPr>
          <p:spPr bwMode="auto">
            <a:xfrm>
              <a:off x="811" y="1036"/>
              <a:ext cx="136" cy="136"/>
            </a:xfrm>
            <a:prstGeom prst="rect">
              <a:avLst/>
            </a:prstGeom>
            <a:solidFill>
              <a:srgbClr val="6161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9" name="Rectangle 9"/>
            <p:cNvSpPr>
              <a:spLocks noChangeAspect="1" noChangeArrowheads="1"/>
            </p:cNvSpPr>
            <p:nvPr userDrawn="1"/>
          </p:nvSpPr>
          <p:spPr bwMode="auto">
            <a:xfrm>
              <a:off x="811" y="1207"/>
              <a:ext cx="136" cy="13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0" name="Rectangle 10"/>
            <p:cNvSpPr>
              <a:spLocks noChangeAspect="1" noChangeArrowheads="1"/>
            </p:cNvSpPr>
            <p:nvPr userDrawn="1"/>
          </p:nvSpPr>
          <p:spPr bwMode="auto">
            <a:xfrm>
              <a:off x="983" y="1207"/>
              <a:ext cx="136" cy="136"/>
            </a:xfrm>
            <a:prstGeom prst="rect">
              <a:avLst/>
            </a:prstGeom>
            <a:solidFill>
              <a:srgbClr val="A3A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1" name="Rectangle 11"/>
            <p:cNvSpPr>
              <a:spLocks noChangeAspect="1" noChangeArrowheads="1"/>
            </p:cNvSpPr>
            <p:nvPr userDrawn="1"/>
          </p:nvSpPr>
          <p:spPr bwMode="auto">
            <a:xfrm>
              <a:off x="469" y="864"/>
              <a:ext cx="136" cy="13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2" name="Rectangle 12"/>
            <p:cNvSpPr>
              <a:spLocks noChangeAspect="1" noChangeArrowheads="1"/>
            </p:cNvSpPr>
            <p:nvPr userDrawn="1"/>
          </p:nvSpPr>
          <p:spPr bwMode="auto">
            <a:xfrm>
              <a:off x="639" y="692"/>
              <a:ext cx="136" cy="136"/>
            </a:xfrm>
            <a:prstGeom prst="rect">
              <a:avLst/>
            </a:prstGeom>
            <a:solidFill>
              <a:srgbClr val="C4C5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3" name="Rectangle 13"/>
            <p:cNvSpPr>
              <a:spLocks noChangeAspect="1" noChangeArrowheads="1"/>
            </p:cNvSpPr>
            <p:nvPr userDrawn="1"/>
          </p:nvSpPr>
          <p:spPr bwMode="auto">
            <a:xfrm>
              <a:off x="298" y="1036"/>
              <a:ext cx="136" cy="136"/>
            </a:xfrm>
            <a:prstGeom prst="rect">
              <a:avLst/>
            </a:prstGeom>
            <a:solidFill>
              <a:srgbClr val="D6D6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4" name="Rectangle 14"/>
            <p:cNvSpPr>
              <a:spLocks noChangeAspect="1" noChangeArrowheads="1"/>
            </p:cNvSpPr>
            <p:nvPr userDrawn="1"/>
          </p:nvSpPr>
          <p:spPr bwMode="auto">
            <a:xfrm>
              <a:off x="298" y="1207"/>
              <a:ext cx="136" cy="136"/>
            </a:xfrm>
            <a:prstGeom prst="rect">
              <a:avLst/>
            </a:prstGeom>
            <a:solidFill>
              <a:srgbClr val="7374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5" name="Rectangle 15"/>
            <p:cNvSpPr>
              <a:spLocks noChangeAspect="1" noChangeArrowheads="1"/>
            </p:cNvSpPr>
            <p:nvPr userDrawn="1"/>
          </p:nvSpPr>
          <p:spPr bwMode="auto">
            <a:xfrm>
              <a:off x="469" y="1036"/>
              <a:ext cx="136" cy="136"/>
            </a:xfrm>
            <a:prstGeom prst="rect">
              <a:avLst/>
            </a:prstGeom>
            <a:solidFill>
              <a:srgbClr val="6161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36" name="Rectangle 16"/>
            <p:cNvSpPr>
              <a:spLocks noChangeAspect="1" noChangeArrowheads="1"/>
            </p:cNvSpPr>
            <p:nvPr userDrawn="1"/>
          </p:nvSpPr>
          <p:spPr bwMode="auto">
            <a:xfrm>
              <a:off x="469" y="1207"/>
              <a:ext cx="136" cy="136"/>
            </a:xfrm>
            <a:prstGeom prst="rect">
              <a:avLst/>
            </a:prstGeom>
            <a:solidFill>
              <a:srgbClr val="A3A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6183" y="6132313"/>
            <a:ext cx="888808" cy="5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028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: White/B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819C16-61B2-46C8-8237-76FD87AF2EE8}"/>
              </a:ext>
            </a:extLst>
          </p:cNvPr>
          <p:cNvSpPr/>
          <p:nvPr/>
        </p:nvSpPr>
        <p:spPr>
          <a:xfrm>
            <a:off x="6096000" y="0"/>
            <a:ext cx="6096000" cy="60116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E4303-FF99-473F-A6F9-BF4D71EF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863" y="6378760"/>
            <a:ext cx="37286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66AC8301-ED22-4EAB-BFC4-7FFEEA60D487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6096001" y="0"/>
            <a:ext cx="6095999" cy="6011693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DBA7775B-AE01-4DC8-BC9A-770B71903881}"/>
              </a:ext>
            </a:extLst>
          </p:cNvPr>
          <p:cNvSpPr>
            <a:spLocks noGrp="1" noChangeAspect="1"/>
          </p:cNvSpPr>
          <p:nvPr>
            <p:ph sz="quarter" idx="16" hasCustomPrompt="1"/>
          </p:nvPr>
        </p:nvSpPr>
        <p:spPr>
          <a:xfrm>
            <a:off x="0" y="0"/>
            <a:ext cx="6096000" cy="6011694"/>
          </a:xfrm>
          <a:solidFill>
            <a:schemeClr val="accent3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307093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: Grey/Whit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819C16-61B2-46C8-8237-76FD87AF2EE8}"/>
              </a:ext>
            </a:extLst>
          </p:cNvPr>
          <p:cNvSpPr/>
          <p:nvPr/>
        </p:nvSpPr>
        <p:spPr>
          <a:xfrm>
            <a:off x="0" y="0"/>
            <a:ext cx="6096000" cy="60116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E4303-FF99-473F-A6F9-BF4D71EF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863" y="6378760"/>
            <a:ext cx="37286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66AC8301-ED22-4EAB-BFC4-7FFEEA60D487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6096000" y="0"/>
            <a:ext cx="6096000" cy="6011694"/>
          </a:xfrm>
          <a:solidFill>
            <a:schemeClr val="accent3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DBA7775B-AE01-4DC8-BC9A-770B71903881}"/>
              </a:ext>
            </a:extLst>
          </p:cNvPr>
          <p:cNvSpPr>
            <a:spLocks noGrp="1" noChangeAspect="1"/>
          </p:cNvSpPr>
          <p:nvPr>
            <p:ph sz="quarter" idx="16" hasCustomPrompt="1"/>
          </p:nvPr>
        </p:nvSpPr>
        <p:spPr>
          <a:xfrm>
            <a:off x="1" y="1"/>
            <a:ext cx="6095999" cy="60116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064024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lit: White/B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819C16-61B2-46C8-8237-76FD87AF2EE8}"/>
              </a:ext>
            </a:extLst>
          </p:cNvPr>
          <p:cNvSpPr/>
          <p:nvPr/>
        </p:nvSpPr>
        <p:spPr>
          <a:xfrm>
            <a:off x="6096000" y="0"/>
            <a:ext cx="6096000" cy="60116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E4303-FF99-473F-A6F9-BF4D71EF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863" y="6378760"/>
            <a:ext cx="37286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66AC8301-ED22-4EAB-BFC4-7FFEEA60D487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6096001" y="0"/>
            <a:ext cx="6095999" cy="6011693"/>
          </a:xfr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DBA7775B-AE01-4DC8-BC9A-770B71903881}"/>
              </a:ext>
            </a:extLst>
          </p:cNvPr>
          <p:cNvSpPr>
            <a:spLocks noGrp="1" noChangeAspect="1"/>
          </p:cNvSpPr>
          <p:nvPr>
            <p:ph sz="quarter" idx="16" hasCustomPrompt="1"/>
          </p:nvPr>
        </p:nvSpPr>
        <p:spPr>
          <a:xfrm>
            <a:off x="0" y="0"/>
            <a:ext cx="6096000" cy="6011694"/>
          </a:xfrm>
          <a:solidFill>
            <a:schemeClr val="accent3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567750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lit: Grey/Whit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819C16-61B2-46C8-8237-76FD87AF2EE8}"/>
              </a:ext>
            </a:extLst>
          </p:cNvPr>
          <p:cNvSpPr/>
          <p:nvPr/>
        </p:nvSpPr>
        <p:spPr>
          <a:xfrm>
            <a:off x="0" y="0"/>
            <a:ext cx="6096000" cy="60116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E4303-FF99-473F-A6F9-BF4D71EF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863" y="6378760"/>
            <a:ext cx="37286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66AC8301-ED22-4EAB-BFC4-7FFEEA60D487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6096000" y="0"/>
            <a:ext cx="6096000" cy="6011694"/>
          </a:xfrm>
          <a:solidFill>
            <a:schemeClr val="accent3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DBA7775B-AE01-4DC8-BC9A-770B71903881}"/>
              </a:ext>
            </a:extLst>
          </p:cNvPr>
          <p:cNvSpPr>
            <a:spLocks noGrp="1" noChangeAspect="1"/>
          </p:cNvSpPr>
          <p:nvPr>
            <p:ph sz="quarter" idx="16" hasCustomPrompt="1"/>
          </p:nvPr>
        </p:nvSpPr>
        <p:spPr>
          <a:xfrm>
            <a:off x="1" y="1"/>
            <a:ext cx="6095999" cy="6011693"/>
          </a:xfr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846485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plit: White/B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819C16-61B2-46C8-8237-76FD87AF2EE8}"/>
              </a:ext>
            </a:extLst>
          </p:cNvPr>
          <p:cNvSpPr/>
          <p:nvPr/>
        </p:nvSpPr>
        <p:spPr>
          <a:xfrm>
            <a:off x="6096000" y="0"/>
            <a:ext cx="6096000" cy="60116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E4303-FF99-473F-A6F9-BF4D71EF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863" y="6378760"/>
            <a:ext cx="37286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66AC8301-ED22-4EAB-BFC4-7FFEEA60D487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6096001" y="0"/>
            <a:ext cx="6095999" cy="6011693"/>
          </a:xfr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DBA7775B-AE01-4DC8-BC9A-770B71903881}"/>
              </a:ext>
            </a:extLst>
          </p:cNvPr>
          <p:cNvSpPr>
            <a:spLocks noGrp="1" noChangeAspect="1"/>
          </p:cNvSpPr>
          <p:nvPr>
            <p:ph sz="quarter" idx="16" hasCustomPrompt="1"/>
          </p:nvPr>
        </p:nvSpPr>
        <p:spPr>
          <a:xfrm>
            <a:off x="0" y="0"/>
            <a:ext cx="6096000" cy="6011694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627429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plit: Grey/Whit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819C16-61B2-46C8-8237-76FD87AF2EE8}"/>
              </a:ext>
            </a:extLst>
          </p:cNvPr>
          <p:cNvSpPr/>
          <p:nvPr/>
        </p:nvSpPr>
        <p:spPr>
          <a:xfrm>
            <a:off x="0" y="0"/>
            <a:ext cx="6096000" cy="60116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E4303-FF99-473F-A6F9-BF4D71EF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863" y="6378760"/>
            <a:ext cx="37286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66AC8301-ED22-4EAB-BFC4-7FFEEA60D487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6096000" y="0"/>
            <a:ext cx="6096000" cy="6011694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DBA7775B-AE01-4DC8-BC9A-770B71903881}"/>
              </a:ext>
            </a:extLst>
          </p:cNvPr>
          <p:cNvSpPr>
            <a:spLocks noGrp="1" noChangeAspect="1"/>
          </p:cNvSpPr>
          <p:nvPr>
            <p:ph sz="quarter" idx="16" hasCustomPrompt="1"/>
          </p:nvPr>
        </p:nvSpPr>
        <p:spPr>
          <a:xfrm>
            <a:off x="1" y="1"/>
            <a:ext cx="6095999" cy="6011693"/>
          </a:xfr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08112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: Grey/B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819C16-61B2-46C8-8237-76FD87AF2EE8}"/>
              </a:ext>
            </a:extLst>
          </p:cNvPr>
          <p:cNvSpPr/>
          <p:nvPr/>
        </p:nvSpPr>
        <p:spPr>
          <a:xfrm>
            <a:off x="6096000" y="0"/>
            <a:ext cx="6096000" cy="60116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E4303-FF99-473F-A6F9-BF4D71EF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863" y="6378760"/>
            <a:ext cx="37286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66AC8301-ED22-4EAB-BFC4-7FFEEA60D487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6096001" y="1"/>
            <a:ext cx="6095999" cy="6011693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DBA7775B-AE01-4DC8-BC9A-770B71903881}"/>
              </a:ext>
            </a:extLst>
          </p:cNvPr>
          <p:cNvSpPr>
            <a:spLocks noGrp="1" noChangeAspect="1"/>
          </p:cNvSpPr>
          <p:nvPr>
            <p:ph sz="quarter" idx="16" hasCustomPrompt="1"/>
          </p:nvPr>
        </p:nvSpPr>
        <p:spPr>
          <a:xfrm>
            <a:off x="0" y="0"/>
            <a:ext cx="6096000" cy="601169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452429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: BU/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819C16-61B2-46C8-8237-76FD87AF2EE8}"/>
              </a:ext>
            </a:extLst>
          </p:cNvPr>
          <p:cNvSpPr/>
          <p:nvPr/>
        </p:nvSpPr>
        <p:spPr>
          <a:xfrm>
            <a:off x="0" y="0"/>
            <a:ext cx="6096000" cy="60116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E4303-FF99-473F-A6F9-BF4D71EF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863" y="6378760"/>
            <a:ext cx="37286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66AC8301-ED22-4EAB-BFC4-7FFEEA60D487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6096000" y="0"/>
            <a:ext cx="6096000" cy="6011694"/>
          </a:xfrm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DBA7775B-AE01-4DC8-BC9A-770B71903881}"/>
              </a:ext>
            </a:extLst>
          </p:cNvPr>
          <p:cNvSpPr>
            <a:spLocks noGrp="1" noChangeAspect="1"/>
          </p:cNvSpPr>
          <p:nvPr>
            <p:ph sz="quarter" idx="16" hasCustomPrompt="1"/>
          </p:nvPr>
        </p:nvSpPr>
        <p:spPr>
          <a:xfrm>
            <a:off x="0" y="1"/>
            <a:ext cx="6095999" cy="60116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832934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lit: Grey/B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E4303-FF99-473F-A6F9-BF4D71EF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863" y="6378760"/>
            <a:ext cx="37286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DBA7775B-AE01-4DC8-BC9A-770B71903881}"/>
              </a:ext>
            </a:extLst>
          </p:cNvPr>
          <p:cNvSpPr>
            <a:spLocks noGrp="1" noChangeAspect="1"/>
          </p:cNvSpPr>
          <p:nvPr>
            <p:ph sz="quarter" idx="16" hasCustomPrompt="1"/>
          </p:nvPr>
        </p:nvSpPr>
        <p:spPr>
          <a:xfrm>
            <a:off x="0" y="0"/>
            <a:ext cx="6096000" cy="601169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274711-030C-4E6E-B493-B3A2C1AFEB98}"/>
              </a:ext>
            </a:extLst>
          </p:cNvPr>
          <p:cNvSpPr/>
          <p:nvPr userDrawn="1"/>
        </p:nvSpPr>
        <p:spPr>
          <a:xfrm>
            <a:off x="6096000" y="0"/>
            <a:ext cx="6096000" cy="6011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66AC8301-ED22-4EAB-BFC4-7FFEEA60D487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6096001" y="1"/>
            <a:ext cx="6095999" cy="6011693"/>
          </a:xfrm>
          <a:noFill/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041790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lit: BU/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326250-C14D-46B6-BEF4-C52525D34CDA}"/>
              </a:ext>
            </a:extLst>
          </p:cNvPr>
          <p:cNvSpPr/>
          <p:nvPr userDrawn="1"/>
        </p:nvSpPr>
        <p:spPr>
          <a:xfrm>
            <a:off x="-1" y="0"/>
            <a:ext cx="6096000" cy="6011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E4303-FF99-473F-A6F9-BF4D71EF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863" y="6378760"/>
            <a:ext cx="372862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66AC8301-ED22-4EAB-BFC4-7FFEEA60D487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6096000" y="0"/>
            <a:ext cx="6096000" cy="6011694"/>
          </a:xfrm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DBA7775B-AE01-4DC8-BC9A-770B71903881}"/>
              </a:ext>
            </a:extLst>
          </p:cNvPr>
          <p:cNvSpPr>
            <a:spLocks noGrp="1" noChangeAspect="1"/>
          </p:cNvSpPr>
          <p:nvPr>
            <p:ph sz="quarter" idx="16" hasCustomPrompt="1"/>
          </p:nvPr>
        </p:nvSpPr>
        <p:spPr>
          <a:xfrm>
            <a:off x="0" y="1"/>
            <a:ext cx="6095999" cy="6011693"/>
          </a:xfrm>
          <a:noFill/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here to add text or click the image icon to add a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4972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4.emf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5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44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80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102.xml"/><Relationship Id="rId26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87.xml"/><Relationship Id="rId21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5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04.xml"/><Relationship Id="rId29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24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23" Type="http://schemas.openxmlformats.org/officeDocument/2006/relationships/slideLayout" Target="../slideLayouts/slideLayout107.xml"/><Relationship Id="rId28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94.xml"/><Relationship Id="rId19" Type="http://schemas.openxmlformats.org/officeDocument/2006/relationships/slideLayout" Target="../slideLayouts/slideLayout103.xml"/><Relationship Id="rId31" Type="http://schemas.openxmlformats.org/officeDocument/2006/relationships/image" Target="../media/image7.png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Relationship Id="rId22" Type="http://schemas.openxmlformats.org/officeDocument/2006/relationships/slideLayout" Target="../slideLayouts/slideLayout106.xml"/><Relationship Id="rId27" Type="http://schemas.openxmlformats.org/officeDocument/2006/relationships/slideLayout" Target="../slideLayouts/slideLayout111.xml"/><Relationship Id="rId30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3749" y="6132313"/>
            <a:ext cx="891242" cy="53052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151" y="6333565"/>
            <a:ext cx="876581" cy="20429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DB5C4AB0-2E63-4BED-9C58-1B04A9F7BB9A}" type="datetime3">
              <a:rPr lang="en-GB" smtClean="0"/>
              <a:t>18 August, 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00035" y="6333565"/>
            <a:ext cx="3780065" cy="20429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488" y="6333565"/>
            <a:ext cx="366712" cy="20429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72441" y="625177"/>
            <a:ext cx="11247116" cy="8956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Headline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72441" y="1917699"/>
            <a:ext cx="11247116" cy="39751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55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3" r:id="rId8"/>
  </p:sldLayoutIdLst>
  <p:hf hdr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540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6000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540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540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540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69">
          <p15:clr>
            <a:srgbClr val="F26B43"/>
          </p15:clr>
        </p15:guide>
        <p15:guide id="2" pos="7378">
          <p15:clr>
            <a:srgbClr val="F26B43"/>
          </p15:clr>
        </p15:guide>
        <p15:guide id="3" orient="horz">
          <p15:clr>
            <a:srgbClr val="F26B43"/>
          </p15:clr>
        </p15:guide>
        <p15:guide id="4" orient="horz" pos="3710">
          <p15:clr>
            <a:srgbClr val="F26B43"/>
          </p15:clr>
        </p15:guide>
        <p15:guide id="5" pos="297">
          <p15:clr>
            <a:srgbClr val="F26B43"/>
          </p15:clr>
        </p15:guide>
        <p15:guide id="6" pos="3704">
          <p15:clr>
            <a:srgbClr val="F26B43"/>
          </p15:clr>
        </p15:guide>
        <p15:guide id="7" orient="horz" pos="1206">
          <p15:clr>
            <a:srgbClr val="F26B43"/>
          </p15:clr>
        </p15:guide>
        <p15:guide id="8" orient="horz" pos="3712">
          <p15:clr>
            <a:srgbClr val="F26B43"/>
          </p15:clr>
        </p15:guide>
        <p15:guide id="10" orient="horz" pos="393">
          <p15:clr>
            <a:srgbClr val="F26B43"/>
          </p15:clr>
        </p15:guide>
        <p15:guide id="11" orient="horz" pos="95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3749" y="6132313"/>
            <a:ext cx="891242" cy="53052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151" y="6333565"/>
            <a:ext cx="876581" cy="20429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DB5C4AB0-2E63-4BED-9C58-1B04A9F7BB9A}" type="datetime3">
              <a:rPr lang="en-GB" smtClean="0"/>
              <a:t>18 August, 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00035" y="6333565"/>
            <a:ext cx="3780065" cy="20429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488" y="6333565"/>
            <a:ext cx="366712" cy="20429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72441" y="625177"/>
            <a:ext cx="11247116" cy="8956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Headline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72441" y="1917699"/>
            <a:ext cx="11247116" cy="39751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003" y="271188"/>
            <a:ext cx="801812" cy="80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57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</p:sldLayoutIdLst>
  <p:hf hdr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540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6000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540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540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540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69">
          <p15:clr>
            <a:srgbClr val="F26B43"/>
          </p15:clr>
        </p15:guide>
        <p15:guide id="2" pos="7378">
          <p15:clr>
            <a:srgbClr val="F26B43"/>
          </p15:clr>
        </p15:guide>
        <p15:guide id="3" orient="horz">
          <p15:clr>
            <a:srgbClr val="F26B43"/>
          </p15:clr>
        </p15:guide>
        <p15:guide id="4" orient="horz" pos="3710">
          <p15:clr>
            <a:srgbClr val="F26B43"/>
          </p15:clr>
        </p15:guide>
        <p15:guide id="5" pos="297">
          <p15:clr>
            <a:srgbClr val="F26B43"/>
          </p15:clr>
        </p15:guide>
        <p15:guide id="6" pos="3704">
          <p15:clr>
            <a:srgbClr val="F26B43"/>
          </p15:clr>
        </p15:guide>
        <p15:guide id="7" orient="horz" pos="1206">
          <p15:clr>
            <a:srgbClr val="F26B43"/>
          </p15:clr>
        </p15:guide>
        <p15:guide id="8" orient="horz" pos="3712">
          <p15:clr>
            <a:srgbClr val="F26B43"/>
          </p15:clr>
        </p15:guide>
        <p15:guide id="10" orient="horz" pos="393">
          <p15:clr>
            <a:srgbClr val="F26B43"/>
          </p15:clr>
        </p15:guide>
        <p15:guide id="11" orient="horz" pos="95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3749" y="6132313"/>
            <a:ext cx="891242" cy="53052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151" y="6333565"/>
            <a:ext cx="876581" cy="20429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DB5C4AB0-2E63-4BED-9C58-1B04A9F7BB9A}" type="datetime3">
              <a:rPr lang="en-GB" smtClean="0"/>
              <a:t>18 August, 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00035" y="6333565"/>
            <a:ext cx="3780065" cy="20429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488" y="6333565"/>
            <a:ext cx="366712" cy="20429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72441" y="625177"/>
            <a:ext cx="11247116" cy="8956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Headline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72441" y="1917699"/>
            <a:ext cx="11247116" cy="39751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721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</p:sldLayoutIdLst>
  <p:hf hdr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540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6000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540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540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540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69">
          <p15:clr>
            <a:srgbClr val="F26B43"/>
          </p15:clr>
        </p15:guide>
        <p15:guide id="2" pos="7378">
          <p15:clr>
            <a:srgbClr val="F26B43"/>
          </p15:clr>
        </p15:guide>
        <p15:guide id="3" orient="horz">
          <p15:clr>
            <a:srgbClr val="F26B43"/>
          </p15:clr>
        </p15:guide>
        <p15:guide id="4" orient="horz" pos="3710">
          <p15:clr>
            <a:srgbClr val="F26B43"/>
          </p15:clr>
        </p15:guide>
        <p15:guide id="5" pos="297">
          <p15:clr>
            <a:srgbClr val="F26B43"/>
          </p15:clr>
        </p15:guide>
        <p15:guide id="6" pos="3704">
          <p15:clr>
            <a:srgbClr val="F26B43"/>
          </p15:clr>
        </p15:guide>
        <p15:guide id="7" orient="horz" pos="1206">
          <p15:clr>
            <a:srgbClr val="F26B43"/>
          </p15:clr>
        </p15:guide>
        <p15:guide id="8" orient="horz" pos="3712">
          <p15:clr>
            <a:srgbClr val="F26B43"/>
          </p15:clr>
        </p15:guide>
        <p15:guide id="10" orient="horz" pos="393">
          <p15:clr>
            <a:srgbClr val="F26B43"/>
          </p15:clr>
        </p15:guide>
        <p15:guide id="11" orient="horz" pos="95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151" y="6333565"/>
            <a:ext cx="876581" cy="20429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DB5C4AB0-2E63-4BED-9C58-1B04A9F7BB9A}" type="datetime3">
              <a:rPr lang="en-US" noProof="0" smtClean="0"/>
              <a:t>18 August 2023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00035" y="6333565"/>
            <a:ext cx="3780065" cy="20429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488" y="6333565"/>
            <a:ext cx="366712" cy="20429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45D37B1E-C366-494F-A587-962AD9AABC83}" type="slidenum">
              <a:rPr lang="en-US" noProof="0" smtClean="0"/>
              <a:pPr/>
              <a:t>‹nr.›</a:t>
            </a:fld>
            <a:endParaRPr lang="en-US" noProof="0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72441" y="625177"/>
            <a:ext cx="11247116" cy="8956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Headline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72441" y="1917699"/>
            <a:ext cx="11247116" cy="39751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D747C9-8754-4581-BDCF-EBCDBB24E89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749" y="6132313"/>
            <a:ext cx="914400" cy="41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</p:sldLayoutIdLst>
  <p:hf hdr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540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6000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540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540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540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69">
          <p15:clr>
            <a:srgbClr val="F26B43"/>
          </p15:clr>
        </p15:guide>
        <p15:guide id="2" pos="7378">
          <p15:clr>
            <a:srgbClr val="F26B43"/>
          </p15:clr>
        </p15:guide>
        <p15:guide id="3" orient="horz">
          <p15:clr>
            <a:srgbClr val="F26B43"/>
          </p15:clr>
        </p15:guide>
        <p15:guide id="4" orient="horz" pos="3710">
          <p15:clr>
            <a:srgbClr val="F26B43"/>
          </p15:clr>
        </p15:guide>
        <p15:guide id="5" pos="297">
          <p15:clr>
            <a:srgbClr val="F26B43"/>
          </p15:clr>
        </p15:guide>
        <p15:guide id="6" pos="3704">
          <p15:clr>
            <a:srgbClr val="F26B43"/>
          </p15:clr>
        </p15:guide>
        <p15:guide id="7" orient="horz" pos="1206">
          <p15:clr>
            <a:srgbClr val="F26B43"/>
          </p15:clr>
        </p15:guide>
        <p15:guide id="8" orient="horz" pos="3712">
          <p15:clr>
            <a:srgbClr val="F26B43"/>
          </p15:clr>
        </p15:guide>
        <p15:guide id="10" orient="horz" pos="393">
          <p15:clr>
            <a:srgbClr val="F26B43"/>
          </p15:clr>
        </p15:guide>
        <p15:guide id="11" orient="horz" pos="957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3749" y="6132313"/>
            <a:ext cx="891242" cy="53052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151" y="6333565"/>
            <a:ext cx="876581" cy="20429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r>
              <a:rPr lang="da-DK"/>
              <a:t>19 January, 2016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00035" y="6333565"/>
            <a:ext cx="3780065" cy="20429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488" y="6333565"/>
            <a:ext cx="366712" cy="20429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72441" y="625177"/>
            <a:ext cx="11247116" cy="8956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Headline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72441" y="1917699"/>
            <a:ext cx="11247116" cy="39751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295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</p:sldLayoutIdLst>
  <p:hf hdr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540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6000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540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540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540000" indent="-1800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69">
          <p15:clr>
            <a:srgbClr val="F26B43"/>
          </p15:clr>
        </p15:guide>
        <p15:guide id="2" pos="7378">
          <p15:clr>
            <a:srgbClr val="F26B43"/>
          </p15:clr>
        </p15:guide>
        <p15:guide id="3" orient="horz">
          <p15:clr>
            <a:srgbClr val="F26B43"/>
          </p15:clr>
        </p15:guide>
        <p15:guide id="4" orient="horz" pos="3710">
          <p15:clr>
            <a:srgbClr val="F26B43"/>
          </p15:clr>
        </p15:guide>
        <p15:guide id="5" pos="297">
          <p15:clr>
            <a:srgbClr val="F26B43"/>
          </p15:clr>
        </p15:guide>
        <p15:guide id="6" pos="3704">
          <p15:clr>
            <a:srgbClr val="F26B43"/>
          </p15:clr>
        </p15:guide>
        <p15:guide id="7" orient="horz" pos="1206">
          <p15:clr>
            <a:srgbClr val="F26B43"/>
          </p15:clr>
        </p15:guide>
        <p15:guide id="8" orient="horz" pos="3712">
          <p15:clr>
            <a:srgbClr val="F26B43"/>
          </p15:clr>
        </p15:guide>
        <p15:guide id="10" orient="horz" pos="393">
          <p15:clr>
            <a:srgbClr val="F26B43"/>
          </p15:clr>
        </p15:guide>
        <p15:guide id="11" orient="horz" pos="957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97C550-1D66-4A39-B91D-B897C2FFC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"/>
            <a:ext cx="6096000" cy="6011611"/>
          </a:xfrm>
          <a:prstGeom prst="rect">
            <a:avLst/>
          </a:prstGeom>
        </p:spPr>
        <p:txBody>
          <a:bodyPr vert="horz" lIns="822960" tIns="822960" rIns="731520" bIns="7315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297FD-7DE6-4164-967D-6C4F0318D0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2863" y="6378760"/>
            <a:ext cx="372862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50" b="1" cap="all" baseline="0">
                <a:solidFill>
                  <a:schemeClr val="tx1"/>
                </a:solidFill>
              </a:defRPr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DB988FA-49C7-418A-9263-C7B2B8237E29}"/>
              </a:ext>
            </a:extLst>
          </p:cNvPr>
          <p:cNvSpPr/>
          <p:nvPr userDrawn="1"/>
        </p:nvSpPr>
        <p:spPr>
          <a:xfrm>
            <a:off x="0" y="6012656"/>
            <a:ext cx="12192000" cy="845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9811E7-67D0-4EF3-AE0A-BCD5FDEE5771}"/>
              </a:ext>
            </a:extLst>
          </p:cNvPr>
          <p:cNvSpPr txBox="1"/>
          <p:nvPr userDrawn="1"/>
        </p:nvSpPr>
        <p:spPr>
          <a:xfrm>
            <a:off x="838200" y="6378759"/>
            <a:ext cx="4932285" cy="3651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a-DK" sz="900" b="1" dirty="0">
                <a:solidFill>
                  <a:schemeClr val="accent1"/>
                </a:solidFill>
              </a:rPr>
              <a:t>MANUFACTURING &amp; SUPPLY CHAIN</a:t>
            </a:r>
            <a:endParaRPr lang="en-US" sz="900" b="1" dirty="0">
              <a:solidFill>
                <a:schemeClr val="accent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2F4967-9F2A-4E38-8E15-CBE1C86C3B89}"/>
              </a:ext>
            </a:extLst>
          </p:cNvPr>
          <p:cNvSpPr txBox="1"/>
          <p:nvPr userDrawn="1"/>
        </p:nvSpPr>
        <p:spPr>
          <a:xfrm>
            <a:off x="6096000" y="6377716"/>
            <a:ext cx="1176338" cy="3651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900" b="1" dirty="0"/>
              <a:t>LYNGSOE SYSTEMS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580D6B7-880B-4ABB-BA0C-D61DAC4ACCD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722" y="6312382"/>
            <a:ext cx="508413" cy="23050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FC46229-6995-421D-877F-BF6799C7C748}"/>
              </a:ext>
            </a:extLst>
          </p:cNvPr>
          <p:cNvSpPr txBox="1"/>
          <p:nvPr userDrawn="1"/>
        </p:nvSpPr>
        <p:spPr>
          <a:xfrm>
            <a:off x="7437728" y="6377716"/>
            <a:ext cx="1534150" cy="3651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900" b="1" dirty="0"/>
              <a:t>COMPANY PRESENTATION</a:t>
            </a:r>
          </a:p>
        </p:txBody>
      </p:sp>
    </p:spTree>
    <p:extLst>
      <p:ext uri="{BB962C8B-B14F-4D97-AF65-F5344CB8AC3E}">
        <p14:creationId xmlns:p14="http://schemas.microsoft.com/office/powerpoint/2010/main" val="1927580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" indent="-109728" algn="l" defTabSz="914400" rtl="0" eaLnBrk="1" latinLnBrk="0" hangingPunct="1">
        <a:lnSpc>
          <a:spcPct val="110000"/>
        </a:lnSpc>
        <a:spcBef>
          <a:spcPts val="0"/>
        </a:spcBef>
        <a:buFont typeface="Open Sans" panose="020B0606030504020204" pitchFamily="34" charset="0"/>
        <a:buChar char="·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0"/>
        </a:spcAft>
        <a:buFont typeface="Arial" panose="020B0604020202020204" pitchFamily="34" charset="0"/>
        <a:buNone/>
        <a:defRPr sz="1400" b="0" kern="1200" cap="all" baseline="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85000"/>
        </a:lnSpc>
        <a:spcBef>
          <a:spcPts val="0"/>
        </a:spcBef>
        <a:spcAft>
          <a:spcPts val="1600"/>
        </a:spcAft>
        <a:buFont typeface="Arial" panose="020B0604020202020204" pitchFamily="34" charset="0"/>
        <a:buNone/>
        <a:defRPr sz="4400" b="1" kern="1200" cap="all" spc="-160" baseline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2000"/>
        </a:spcAft>
        <a:buFont typeface="Arial" panose="020B0604020202020204" pitchFamily="34" charset="0"/>
        <a:buNone/>
        <a:defRPr sz="3000" b="1" kern="1200" cap="all" spc="-6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/>
          <p:nvPr/>
        </p:nvSpPr>
        <p:spPr>
          <a:xfrm>
            <a:off x="0" y="6012655"/>
            <a:ext cx="12192000" cy="8453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sp>
        <p:nvSpPr>
          <p:cNvPr id="3" name="TextBox 20"/>
          <p:cNvSpPr txBox="1"/>
          <p:nvPr/>
        </p:nvSpPr>
        <p:spPr>
          <a:xfrm>
            <a:off x="838200" y="6378759"/>
            <a:ext cx="4932285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EXPLOSIVES AND CHEMICAL TRACKING</a:t>
            </a:r>
          </a:p>
        </p:txBody>
      </p:sp>
      <p:sp>
        <p:nvSpPr>
          <p:cNvPr id="4" name="TextBox 21"/>
          <p:cNvSpPr txBox="1"/>
          <p:nvPr/>
        </p:nvSpPr>
        <p:spPr>
          <a:xfrm>
            <a:off x="6096000" y="6377716"/>
            <a:ext cx="3033074" cy="13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900" b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BALLISTIKON LIMITED PRESENTATION</a:t>
            </a:r>
          </a:p>
        </p:txBody>
      </p:sp>
      <p:pic>
        <p:nvPicPr>
          <p:cNvPr id="5" name="Picture 5" descr="Picture 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121414" y="6310991"/>
            <a:ext cx="923884" cy="248674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0" y="0"/>
            <a:ext cx="6096000" cy="6011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31519" tIns="731519" rIns="731519" bIns="731519">
            <a:normAutofit/>
          </a:bodyPr>
          <a:lstStyle/>
          <a:p>
            <a:r>
              <a:t>Click here to add text or right-click the background to add a background picture fill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" name="Title Text"/>
          <p:cNvSpPr txBox="1">
            <a:spLocks noGrp="1"/>
          </p:cNvSpPr>
          <p:nvPr>
            <p:ph type="title"/>
          </p:nvPr>
        </p:nvSpPr>
        <p:spPr>
          <a:xfrm>
            <a:off x="1826683" y="1371600"/>
            <a:ext cx="9753601" cy="465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/>
          <a:p>
            <a:r>
              <a:t>Title Text</a:t>
            </a:r>
          </a:p>
        </p:txBody>
      </p:sp>
      <p:sp>
        <p:nvSpPr>
          <p:cNvPr id="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72862" y="6378759"/>
            <a:ext cx="139837" cy="1397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900" b="1" cap="all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9850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  <p:sldLayoutId id="2147483886" r:id="rId14"/>
    <p:sldLayoutId id="2147483887" r:id="rId15"/>
    <p:sldLayoutId id="2147483888" r:id="rId16"/>
    <p:sldLayoutId id="2147483889" r:id="rId17"/>
    <p:sldLayoutId id="2147483890" r:id="rId18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" b="0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" b="0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" b="0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" b="0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" b="0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" b="0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" b="0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" b="0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" b="0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9pPr>
    </p:titleStyle>
    <p:bodyStyle>
      <a:lvl1pPr marL="0" marR="0" indent="0" algn="l" defTabSz="914400" rtl="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rgbClr val="FFFFFF"/>
          </a:solidFill>
          <a:uFillTx/>
          <a:latin typeface="Open Sans"/>
          <a:ea typeface="Open Sans"/>
          <a:cs typeface="Open Sans"/>
          <a:sym typeface="Open Sans"/>
        </a:defRPr>
      </a:lvl1pPr>
      <a:lvl2pPr marL="109728" marR="0" indent="-109728" algn="l" defTabSz="914400" rtl="0" latinLnBrk="0">
        <a:lnSpc>
          <a:spcPct val="110000"/>
        </a:lnSpc>
        <a:spcBef>
          <a:spcPts val="0"/>
        </a:spcBef>
        <a:spcAft>
          <a:spcPts val="0"/>
        </a:spcAft>
        <a:buClrTx/>
        <a:buSzPct val="100000"/>
        <a:buFontTx/>
        <a:buChar char="·"/>
        <a:tabLst/>
        <a:defRPr sz="1400" b="1" i="0" u="none" strike="noStrike" cap="none" spc="0" baseline="0">
          <a:solidFill>
            <a:srgbClr val="FFFFFF"/>
          </a:solidFill>
          <a:uFillTx/>
          <a:latin typeface="Open Sans"/>
          <a:ea typeface="Open Sans"/>
          <a:cs typeface="Open Sans"/>
          <a:sym typeface="Open Sans"/>
        </a:defRPr>
      </a:lvl2pPr>
      <a:lvl3pPr marL="0" marR="0" indent="0" algn="l" defTabSz="914400" rtl="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rgbClr val="FFFFFF"/>
          </a:solidFill>
          <a:uFillTx/>
          <a:latin typeface="Open Sans"/>
          <a:ea typeface="Open Sans"/>
          <a:cs typeface="Open Sans"/>
          <a:sym typeface="Open Sans"/>
        </a:defRPr>
      </a:lvl3pPr>
      <a:lvl4pPr marL="0" marR="0" indent="0" algn="l" defTabSz="914400" rtl="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rgbClr val="FFFFFF"/>
          </a:solidFill>
          <a:uFillTx/>
          <a:latin typeface="Open Sans"/>
          <a:ea typeface="Open Sans"/>
          <a:cs typeface="Open Sans"/>
          <a:sym typeface="Open Sans"/>
        </a:defRPr>
      </a:lvl4pPr>
      <a:lvl5pPr marL="0" marR="0" indent="0" algn="l" defTabSz="914400" rtl="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rgbClr val="FFFFFF"/>
          </a:solidFill>
          <a:uFillTx/>
          <a:latin typeface="Open Sans"/>
          <a:ea typeface="Open Sans"/>
          <a:cs typeface="Open Sans"/>
          <a:sym typeface="Open Sans"/>
        </a:defRPr>
      </a:lvl5pPr>
      <a:lvl6pPr marL="2463800" marR="0" indent="-177800" algn="l" defTabSz="914400" rtl="0" latinLnBrk="0">
        <a:lnSpc>
          <a:spcPct val="11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400" b="1" i="0" u="none" strike="noStrike" cap="none" spc="0" baseline="0">
          <a:solidFill>
            <a:srgbClr val="FFFFFF"/>
          </a:solidFill>
          <a:uFillTx/>
          <a:latin typeface="Open Sans"/>
          <a:ea typeface="Open Sans"/>
          <a:cs typeface="Open Sans"/>
          <a:sym typeface="Open Sans"/>
        </a:defRPr>
      </a:lvl6pPr>
      <a:lvl7pPr marL="2921000" marR="0" indent="-177800" algn="l" defTabSz="914400" rtl="0" latinLnBrk="0">
        <a:lnSpc>
          <a:spcPct val="11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400" b="1" i="0" u="none" strike="noStrike" cap="none" spc="0" baseline="0">
          <a:solidFill>
            <a:srgbClr val="FFFFFF"/>
          </a:solidFill>
          <a:uFillTx/>
          <a:latin typeface="Open Sans"/>
          <a:ea typeface="Open Sans"/>
          <a:cs typeface="Open Sans"/>
          <a:sym typeface="Open Sans"/>
        </a:defRPr>
      </a:lvl7pPr>
      <a:lvl8pPr marL="3378200" marR="0" indent="-177800" algn="l" defTabSz="914400" rtl="0" latinLnBrk="0">
        <a:lnSpc>
          <a:spcPct val="11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400" b="1" i="0" u="none" strike="noStrike" cap="none" spc="0" baseline="0">
          <a:solidFill>
            <a:srgbClr val="FFFFFF"/>
          </a:solidFill>
          <a:uFillTx/>
          <a:latin typeface="Open Sans"/>
          <a:ea typeface="Open Sans"/>
          <a:cs typeface="Open Sans"/>
          <a:sym typeface="Open Sans"/>
        </a:defRPr>
      </a:lvl8pPr>
      <a:lvl9pPr marL="3835400" marR="0" indent="-177800" algn="l" defTabSz="914400" rtl="0" latinLnBrk="0">
        <a:lnSpc>
          <a:spcPct val="11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400" b="1" i="0" u="none" strike="noStrike" cap="none" spc="0" baseline="0">
          <a:solidFill>
            <a:srgbClr val="FFFFFF"/>
          </a:solidFill>
          <a:uFillTx/>
          <a:latin typeface="Open Sans"/>
          <a:ea typeface="Open Sans"/>
          <a:cs typeface="Open Sans"/>
          <a:sym typeface="Open Sans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all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all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all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all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all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all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all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all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all" spc="0" baseline="0">
          <a:solidFill>
            <a:schemeClr val="tx1"/>
          </a:solidFill>
          <a:uFillTx/>
          <a:latin typeface="+mn-lt"/>
          <a:ea typeface="+mn-ea"/>
          <a:cs typeface="+mn-cs"/>
          <a:sym typeface="Open San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28BF66-EB51-4B32-AB89-CE9518FA848A}"/>
              </a:ext>
            </a:extLst>
          </p:cNvPr>
          <p:cNvSpPr/>
          <p:nvPr/>
        </p:nvSpPr>
        <p:spPr>
          <a:xfrm>
            <a:off x="0" y="6012656"/>
            <a:ext cx="12192000" cy="845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D850B4-3DBC-4530-A6CC-0CF79618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26541"/>
            <a:ext cx="10515600" cy="1102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97C550-1D66-4A39-B91D-B897C2FFC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"/>
            <a:ext cx="6096000" cy="6011611"/>
          </a:xfrm>
          <a:prstGeom prst="rect">
            <a:avLst/>
          </a:prstGeom>
        </p:spPr>
        <p:txBody>
          <a:bodyPr vert="horz" lIns="822960" tIns="822960" rIns="731520" bIns="7315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EC776A-A405-4D3F-8DF5-F6F04C8ECC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53055" y="6378760"/>
            <a:ext cx="2627791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50" b="1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COMPANY presentation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297FD-7DE6-4164-967D-6C4F0318D0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2863" y="6378760"/>
            <a:ext cx="372862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50" b="1" cap="all" baseline="0">
                <a:solidFill>
                  <a:schemeClr val="tx1"/>
                </a:solidFill>
              </a:defRPr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AA386C-8829-4EFA-B016-4A0BAB7610F4}"/>
              </a:ext>
            </a:extLst>
          </p:cNvPr>
          <p:cNvSpPr txBox="1"/>
          <p:nvPr/>
        </p:nvSpPr>
        <p:spPr>
          <a:xfrm>
            <a:off x="838200" y="6378759"/>
            <a:ext cx="4932285" cy="3651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750" b="1" dirty="0">
                <a:solidFill>
                  <a:schemeClr val="accent1"/>
                </a:solidFill>
              </a:rPr>
              <a:t>POSTAL &amp; LOGISTICS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D604A4-8B04-4A85-BAF7-61118B059D48}"/>
              </a:ext>
            </a:extLst>
          </p:cNvPr>
          <p:cNvSpPr txBox="1"/>
          <p:nvPr/>
        </p:nvSpPr>
        <p:spPr>
          <a:xfrm>
            <a:off x="6096000" y="6377716"/>
            <a:ext cx="1176338" cy="3651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750" b="1" dirty="0"/>
              <a:t>LYNGSOE SYSTEMS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F21F9F-6E7E-45D9-AC89-8A157E6100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416" y="6315075"/>
            <a:ext cx="499026" cy="22781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1137F64-8794-4D29-BBD4-117B242DA8D0}"/>
              </a:ext>
            </a:extLst>
          </p:cNvPr>
          <p:cNvSpPr/>
          <p:nvPr/>
        </p:nvSpPr>
        <p:spPr>
          <a:xfrm>
            <a:off x="0" y="6012656"/>
            <a:ext cx="12192000" cy="845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A5C6E2-9F1D-4C82-B710-A7343703E8DF}"/>
              </a:ext>
            </a:extLst>
          </p:cNvPr>
          <p:cNvSpPr txBox="1"/>
          <p:nvPr/>
        </p:nvSpPr>
        <p:spPr>
          <a:xfrm>
            <a:off x="838200" y="6378759"/>
            <a:ext cx="4932285" cy="3651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900" b="1" dirty="0">
                <a:solidFill>
                  <a:schemeClr val="accent1"/>
                </a:solidFill>
              </a:rPr>
              <a:t>POSTAL &amp; LOGISTICS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5DA49D-44A5-4C26-8FC3-6F107C173D82}"/>
              </a:ext>
            </a:extLst>
          </p:cNvPr>
          <p:cNvSpPr txBox="1"/>
          <p:nvPr/>
        </p:nvSpPr>
        <p:spPr>
          <a:xfrm>
            <a:off x="6096000" y="6377716"/>
            <a:ext cx="1176338" cy="3651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900" b="1" dirty="0"/>
              <a:t>LYNGSOE SYSTEMS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7254D72-61CF-4A9B-904E-B3EFAAC571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722" y="6312382"/>
            <a:ext cx="508413" cy="23050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A6C2AF7-B8E9-40B3-AC57-B5A08C5FE4A3}"/>
              </a:ext>
            </a:extLst>
          </p:cNvPr>
          <p:cNvSpPr/>
          <p:nvPr/>
        </p:nvSpPr>
        <p:spPr>
          <a:xfrm>
            <a:off x="0" y="6012656"/>
            <a:ext cx="12192000" cy="845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1B4401-3FFA-4331-B76A-914F44CEAE63}"/>
              </a:ext>
            </a:extLst>
          </p:cNvPr>
          <p:cNvSpPr txBox="1"/>
          <p:nvPr/>
        </p:nvSpPr>
        <p:spPr>
          <a:xfrm>
            <a:off x="838200" y="6378759"/>
            <a:ext cx="4932285" cy="3651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900" b="1" dirty="0">
                <a:solidFill>
                  <a:schemeClr val="accent1"/>
                </a:solidFill>
              </a:rPr>
              <a:t>POSTAL &amp; LOGISTICS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BE8883-5979-45CC-8A3A-E93D258C6DCA}"/>
              </a:ext>
            </a:extLst>
          </p:cNvPr>
          <p:cNvSpPr txBox="1"/>
          <p:nvPr/>
        </p:nvSpPr>
        <p:spPr>
          <a:xfrm>
            <a:off x="6096000" y="6377716"/>
            <a:ext cx="1176338" cy="3651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900" b="1" dirty="0"/>
              <a:t>LYNGSOE SYSTEMS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2D35450-8C4F-4EFF-90CF-18CD2575C9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722" y="6312382"/>
            <a:ext cx="508413" cy="23050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DB988FA-49C7-418A-9263-C7B2B8237E29}"/>
              </a:ext>
            </a:extLst>
          </p:cNvPr>
          <p:cNvSpPr/>
          <p:nvPr userDrawn="1"/>
        </p:nvSpPr>
        <p:spPr>
          <a:xfrm>
            <a:off x="0" y="6120219"/>
            <a:ext cx="12192000" cy="845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9811E7-67D0-4EF3-AE0A-BCD5FDEE5771}"/>
              </a:ext>
            </a:extLst>
          </p:cNvPr>
          <p:cNvSpPr txBox="1"/>
          <p:nvPr userDrawn="1"/>
        </p:nvSpPr>
        <p:spPr>
          <a:xfrm>
            <a:off x="838200" y="6378759"/>
            <a:ext cx="4932285" cy="3651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900" b="1" dirty="0">
                <a:solidFill>
                  <a:schemeClr val="accent1"/>
                </a:solidFill>
              </a:rPr>
              <a:t>POSTAL &amp; LOGISTICS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2F4967-9F2A-4E38-8E15-CBE1C86C3B89}"/>
              </a:ext>
            </a:extLst>
          </p:cNvPr>
          <p:cNvSpPr txBox="1"/>
          <p:nvPr userDrawn="1"/>
        </p:nvSpPr>
        <p:spPr>
          <a:xfrm>
            <a:off x="6096000" y="6377716"/>
            <a:ext cx="1176338" cy="3651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endParaRPr lang="en-US" sz="900" b="1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580D6B7-880B-4ABB-BA0C-D61DAC4ACCD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722" y="6312382"/>
            <a:ext cx="508413" cy="23050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614DEBA-AAAE-4452-81D3-299ACDA94972}"/>
              </a:ext>
            </a:extLst>
          </p:cNvPr>
          <p:cNvSpPr txBox="1"/>
          <p:nvPr userDrawn="1"/>
        </p:nvSpPr>
        <p:spPr>
          <a:xfrm>
            <a:off x="7423106" y="6377715"/>
            <a:ext cx="1575615" cy="3651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495889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" indent="-109728" algn="l" defTabSz="914400" rtl="0" eaLnBrk="1" latinLnBrk="0" hangingPunct="1">
        <a:lnSpc>
          <a:spcPct val="110000"/>
        </a:lnSpc>
        <a:spcBef>
          <a:spcPts val="0"/>
        </a:spcBef>
        <a:buFont typeface="Open Sans" panose="020B0606030504020204" pitchFamily="34" charset="0"/>
        <a:buChar char="·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0"/>
        </a:spcAft>
        <a:buFont typeface="Arial" panose="020B0604020202020204" pitchFamily="34" charset="0"/>
        <a:buNone/>
        <a:defRPr sz="1400" b="0" kern="1200" cap="all" baseline="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85000"/>
        </a:lnSpc>
        <a:spcBef>
          <a:spcPts val="0"/>
        </a:spcBef>
        <a:spcAft>
          <a:spcPts val="1600"/>
        </a:spcAft>
        <a:buFont typeface="Arial" panose="020B0604020202020204" pitchFamily="34" charset="0"/>
        <a:buNone/>
        <a:defRPr sz="4400" b="1" kern="1200" cap="all" spc="-160" baseline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2000"/>
        </a:spcAft>
        <a:buFont typeface="Arial" panose="020B0604020202020204" pitchFamily="34" charset="0"/>
        <a:buNone/>
        <a:defRPr sz="3000" b="1" kern="1200" cap="all" spc="-6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97C550-1D66-4A39-B91D-B897C2FFC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"/>
            <a:ext cx="6096000" cy="6011611"/>
          </a:xfrm>
          <a:prstGeom prst="rect">
            <a:avLst/>
          </a:prstGeom>
        </p:spPr>
        <p:txBody>
          <a:bodyPr vert="horz" lIns="822960" tIns="822960" rIns="731520" bIns="7315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297FD-7DE6-4164-967D-6C4F0318D0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2863" y="6378760"/>
            <a:ext cx="372862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50" b="1" cap="all" baseline="0">
                <a:solidFill>
                  <a:schemeClr val="tx1"/>
                </a:solidFill>
              </a:defRPr>
            </a:lvl1pPr>
          </a:lstStyle>
          <a:p>
            <a:fld id="{EE28854E-E882-41AE-9DCC-8A083A10689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DB988FA-49C7-418A-9263-C7B2B8237E29}"/>
              </a:ext>
            </a:extLst>
          </p:cNvPr>
          <p:cNvSpPr/>
          <p:nvPr userDrawn="1"/>
        </p:nvSpPr>
        <p:spPr>
          <a:xfrm>
            <a:off x="0" y="6012656"/>
            <a:ext cx="12192000" cy="845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9811E7-67D0-4EF3-AE0A-BCD5FDEE5771}"/>
              </a:ext>
            </a:extLst>
          </p:cNvPr>
          <p:cNvSpPr txBox="1"/>
          <p:nvPr userDrawn="1"/>
        </p:nvSpPr>
        <p:spPr>
          <a:xfrm>
            <a:off x="838200" y="6378759"/>
            <a:ext cx="4932285" cy="3651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endParaRPr lang="en-US" sz="900" b="1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2F4967-9F2A-4E38-8E15-CBE1C86C3B89}"/>
              </a:ext>
            </a:extLst>
          </p:cNvPr>
          <p:cNvSpPr txBox="1"/>
          <p:nvPr userDrawn="1"/>
        </p:nvSpPr>
        <p:spPr>
          <a:xfrm>
            <a:off x="6096000" y="6377716"/>
            <a:ext cx="1176338" cy="3651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endParaRPr lang="en-US" sz="900" b="1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580D6B7-880B-4ABB-BA0C-D61DAC4ACCD4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722" y="6312382"/>
            <a:ext cx="508413" cy="23050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FC46229-6995-421D-877F-BF6799C7C748}"/>
              </a:ext>
            </a:extLst>
          </p:cNvPr>
          <p:cNvSpPr txBox="1"/>
          <p:nvPr userDrawn="1"/>
        </p:nvSpPr>
        <p:spPr>
          <a:xfrm>
            <a:off x="7437728" y="6377716"/>
            <a:ext cx="1534150" cy="3651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2886844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  <p:sldLayoutId id="2147483946" r:id="rId14"/>
    <p:sldLayoutId id="2147483947" r:id="rId15"/>
    <p:sldLayoutId id="2147483948" r:id="rId16"/>
    <p:sldLayoutId id="2147483949" r:id="rId17"/>
    <p:sldLayoutId id="2147483950" r:id="rId18"/>
    <p:sldLayoutId id="2147483951" r:id="rId19"/>
    <p:sldLayoutId id="2147483952" r:id="rId20"/>
    <p:sldLayoutId id="2147483953" r:id="rId21"/>
    <p:sldLayoutId id="2147483954" r:id="rId22"/>
    <p:sldLayoutId id="2147483955" r:id="rId23"/>
    <p:sldLayoutId id="2147483956" r:id="rId24"/>
    <p:sldLayoutId id="2147483957" r:id="rId25"/>
    <p:sldLayoutId id="2147483958" r:id="rId26"/>
    <p:sldLayoutId id="2147483959" r:id="rId27"/>
    <p:sldLayoutId id="2147483960" r:id="rId28"/>
    <p:sldLayoutId id="2147483961" r:id="rId2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" indent="-109728" algn="l" defTabSz="914400" rtl="0" eaLnBrk="1" latinLnBrk="0" hangingPunct="1">
        <a:lnSpc>
          <a:spcPct val="110000"/>
        </a:lnSpc>
        <a:spcBef>
          <a:spcPts val="0"/>
        </a:spcBef>
        <a:buFont typeface="Open Sans" panose="020B0606030504020204" pitchFamily="34" charset="0"/>
        <a:buChar char="·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0"/>
        </a:spcAft>
        <a:buFont typeface="Arial" panose="020B0604020202020204" pitchFamily="34" charset="0"/>
        <a:buNone/>
        <a:defRPr sz="1400" b="0" kern="1200" cap="all" baseline="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85000"/>
        </a:lnSpc>
        <a:spcBef>
          <a:spcPts val="0"/>
        </a:spcBef>
        <a:spcAft>
          <a:spcPts val="1600"/>
        </a:spcAft>
        <a:buFont typeface="Arial" panose="020B0604020202020204" pitchFamily="34" charset="0"/>
        <a:buNone/>
        <a:defRPr sz="4400" b="1" kern="1200" cap="all" spc="-160" baseline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2000"/>
        </a:spcAft>
        <a:buFont typeface="Arial" panose="020B0604020202020204" pitchFamily="34" charset="0"/>
        <a:buNone/>
        <a:defRPr sz="3000" b="1" kern="1200" cap="all" spc="-6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hyperlink" Target="https://www.youtube.com/watch?v=byLJYMlYKoA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7.xml"/><Relationship Id="rId6" Type="http://schemas.openxmlformats.org/officeDocument/2006/relationships/hyperlink" Target="https://www.youtube.com/watch?v=1xj_FhDhHOs" TargetMode="Externa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6B8148-70F0-F619-3E67-950E9E71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28854E-E882-41AE-9DCC-8A083A106899}" type="slidenum">
              <a:rPr kumimoji="0" lang="en-US" sz="900" b="1" i="0" u="none" strike="noStrike" kern="1200" cap="all" spc="0" normalizeH="0" baseline="0" noProof="0" smtClean="0">
                <a:ln>
                  <a:noFill/>
                </a:ln>
                <a:solidFill>
                  <a:srgbClr val="00689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900" b="1" i="0" u="none" strike="noStrike" kern="1200" cap="all" spc="0" normalizeH="0" baseline="0" noProof="0" dirty="0">
              <a:ln>
                <a:noFill/>
              </a:ln>
              <a:solidFill>
                <a:srgbClr val="00689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8E909D-D108-63B0-8C66-1B172901ED7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anchor="ctr"/>
          <a:lstStyle/>
          <a:p>
            <a:pPr lvl="3"/>
            <a:r>
              <a:rPr lang="en-US" dirty="0"/>
              <a:t>Lyngsoe </a:t>
            </a:r>
          </a:p>
          <a:p>
            <a:pPr lvl="3"/>
            <a:r>
              <a:rPr lang="en-US" dirty="0"/>
              <a:t>Automated</a:t>
            </a:r>
          </a:p>
          <a:p>
            <a:pPr lvl="3"/>
            <a:r>
              <a:rPr lang="en-US" dirty="0"/>
              <a:t>Validation</a:t>
            </a:r>
          </a:p>
          <a:p>
            <a:pPr lvl="3"/>
            <a:r>
              <a:rPr lang="en-US" dirty="0"/>
              <a:t>Station™</a:t>
            </a:r>
            <a:endParaRPr lang="en-US" sz="4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1BBE48-5410-143F-B691-4725A9A677B6}"/>
              </a:ext>
            </a:extLst>
          </p:cNvPr>
          <p:cNvSpPr txBox="1">
            <a:spLocks/>
          </p:cNvSpPr>
          <p:nvPr/>
        </p:nvSpPr>
        <p:spPr>
          <a:xfrm>
            <a:off x="1027611" y="6378760"/>
            <a:ext cx="9744892" cy="17879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0" dirty="0">
                <a:ln>
                  <a:noFill/>
                </a:ln>
                <a:solidFill>
                  <a:srgbClr val="00689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POSTAL &amp; LOGISTICS					LYNGSOE SYSTEMS 	COMPANY PRESENTATION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689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DB39F6-0FC8-32F4-2935-CDB6B8BCB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912" y="1869612"/>
            <a:ext cx="7137117" cy="228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78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C7444F-3E7E-827B-DE3C-626E5C5F4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28854E-E882-41AE-9DCC-8A083A106899}" type="slidenum">
              <a:rPr kumimoji="0" lang="en-US" sz="900" b="1" i="0" u="none" strike="noStrike" kern="1200" cap="all" spc="0" normalizeH="0" baseline="0" noProof="0" smtClean="0">
                <a:ln>
                  <a:noFill/>
                </a:ln>
                <a:solidFill>
                  <a:srgbClr val="00689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1" i="0" u="none" strike="noStrike" kern="1200" cap="all" spc="0" normalizeH="0" baseline="0" noProof="0" dirty="0">
              <a:ln>
                <a:noFill/>
              </a:ln>
              <a:solidFill>
                <a:srgbClr val="00689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F57688-BF9A-594E-2836-9EFE2D3851E8}"/>
              </a:ext>
            </a:extLst>
          </p:cNvPr>
          <p:cNvSpPr txBox="1"/>
          <p:nvPr/>
        </p:nvSpPr>
        <p:spPr>
          <a:xfrm>
            <a:off x="3835173" y="5892996"/>
            <a:ext cx="4521654" cy="4857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b="1" i="0" u="none" strike="noStrike" kern="1200" cap="none" spc="0" normalizeH="0" baseline="0" noProof="0" dirty="0">
                <a:ln>
                  <a:noFill/>
                </a:ln>
                <a:solidFill>
                  <a:srgbClr val="00689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VALIDATION: ARRIVAL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C1737B9-61B0-9F6E-79CD-A9A7A1946C7D}"/>
              </a:ext>
            </a:extLst>
          </p:cNvPr>
          <p:cNvSpPr/>
          <p:nvPr/>
        </p:nvSpPr>
        <p:spPr>
          <a:xfrm>
            <a:off x="372863" y="385948"/>
            <a:ext cx="1406105" cy="140610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464DE6-3DC9-6A4F-C818-B5B96F90EE4E}"/>
              </a:ext>
            </a:extLst>
          </p:cNvPr>
          <p:cNvSpPr txBox="1"/>
          <p:nvPr/>
        </p:nvSpPr>
        <p:spPr>
          <a:xfrm>
            <a:off x="656825" y="385948"/>
            <a:ext cx="1207697" cy="140610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4</a:t>
            </a:r>
          </a:p>
        </p:txBody>
      </p:sp>
      <p:pic>
        <p:nvPicPr>
          <p:cNvPr id="3" name="Picture 2" descr="A screenshot of a stereo&#10;&#10;Description automatically generated">
            <a:extLst>
              <a:ext uri="{FF2B5EF4-FFF2-40B4-BE49-F238E27FC236}">
                <a16:creationId xmlns:a16="http://schemas.microsoft.com/office/drawing/2014/main" id="{46E28DCF-0E23-4101-4192-82917668A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234" y="1089000"/>
            <a:ext cx="6629532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5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D701AD-D559-31F7-ED24-1AC3D9CFB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28854E-E882-41AE-9DCC-8A083A106899}" type="slidenum">
              <a:rPr kumimoji="0" lang="en-US" sz="900" b="1" i="0" u="none" strike="noStrike" kern="1200" cap="all" spc="0" normalizeH="0" baseline="0" noProof="0" smtClean="0">
                <a:ln>
                  <a:noFill/>
                </a:ln>
                <a:solidFill>
                  <a:srgbClr val="00689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1" i="0" u="none" strike="noStrike" kern="1200" cap="all" spc="0" normalizeH="0" baseline="0" noProof="0" dirty="0">
              <a:ln>
                <a:noFill/>
              </a:ln>
              <a:solidFill>
                <a:srgbClr val="00689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4" name="Content Placeholder 13" descr="A diagram of a warehouse">
            <a:extLst>
              <a:ext uri="{FF2B5EF4-FFF2-40B4-BE49-F238E27FC236}">
                <a16:creationId xmlns:a16="http://schemas.microsoft.com/office/drawing/2014/main" id="{D76F2574-E086-46AA-02BF-AC9C80DD1D2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3064" y="0"/>
            <a:ext cx="19582086" cy="10325100"/>
          </a:xfrm>
        </p:spPr>
      </p:pic>
    </p:spTree>
    <p:extLst>
      <p:ext uri="{BB962C8B-B14F-4D97-AF65-F5344CB8AC3E}">
        <p14:creationId xmlns:p14="http://schemas.microsoft.com/office/powerpoint/2010/main" val="285305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 descr="A diagram of a warehouse">
            <a:extLst>
              <a:ext uri="{FF2B5EF4-FFF2-40B4-BE49-F238E27FC236}">
                <a16:creationId xmlns:a16="http://schemas.microsoft.com/office/drawing/2014/main" id="{D76F2574-E086-46AA-02BF-AC9C80DD1D2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2249" y="-6200097"/>
            <a:ext cx="25546081" cy="1346975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25C03E-AB75-229B-FC24-9BC7C0FEBC75}"/>
              </a:ext>
            </a:extLst>
          </p:cNvPr>
          <p:cNvSpPr txBox="1"/>
          <p:nvPr/>
        </p:nvSpPr>
        <p:spPr>
          <a:xfrm>
            <a:off x="-9763432" y="5663381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400" b="0" i="0" u="none" strike="noStrike" kern="1200" cap="none" spc="0" normalizeH="0" baseline="0" noProof="0" dirty="0" err="1">
              <a:ln>
                <a:noFill/>
              </a:ln>
              <a:solidFill>
                <a:srgbClr val="00689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98BC91-6305-AA0F-FA25-E23F46A67843}"/>
              </a:ext>
            </a:extLst>
          </p:cNvPr>
          <p:cNvSpPr txBox="1"/>
          <p:nvPr/>
        </p:nvSpPr>
        <p:spPr>
          <a:xfrm>
            <a:off x="6491184" y="-5311097"/>
            <a:ext cx="11401631" cy="26493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ISOLERE PROCESSER!?</a:t>
            </a:r>
          </a:p>
        </p:txBody>
      </p:sp>
    </p:spTree>
    <p:extLst>
      <p:ext uri="{BB962C8B-B14F-4D97-AF65-F5344CB8AC3E}">
        <p14:creationId xmlns:p14="http://schemas.microsoft.com/office/powerpoint/2010/main" val="2844025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C05BFF-004A-84A7-ED10-DFAA2BBD2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28854E-E882-41AE-9DCC-8A083A106899}" type="slidenum">
              <a:rPr kumimoji="0" lang="en-US" sz="900" b="1" i="0" u="none" strike="noStrike" kern="1200" cap="all" spc="0" normalizeH="0" baseline="0" noProof="0" smtClean="0">
                <a:ln>
                  <a:noFill/>
                </a:ln>
                <a:solidFill>
                  <a:srgbClr val="00689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1" i="0" u="none" strike="noStrike" kern="1200" cap="all" spc="0" normalizeH="0" baseline="0" noProof="0" dirty="0">
              <a:ln>
                <a:noFill/>
              </a:ln>
              <a:solidFill>
                <a:srgbClr val="00689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3AF1D9F-21E8-F5A7-91A3-698896C5C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557" y="1089000"/>
            <a:ext cx="6652885" cy="468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EE40DC-0D83-E183-D7B9-B75321EB13F9}"/>
              </a:ext>
            </a:extLst>
          </p:cNvPr>
          <p:cNvSpPr txBox="1"/>
          <p:nvPr/>
        </p:nvSpPr>
        <p:spPr>
          <a:xfrm>
            <a:off x="3379021" y="5892996"/>
            <a:ext cx="5433955" cy="4857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b="1" i="0" u="none" strike="noStrike" kern="1200" cap="none" spc="0" normalizeH="0" baseline="0" noProof="0" dirty="0">
                <a:ln>
                  <a:noFill/>
                </a:ln>
                <a:solidFill>
                  <a:srgbClr val="00689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VALIDATION: DESTINATION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EDB07DE-5046-7AB5-5EEA-2971CEF6EC61}"/>
              </a:ext>
            </a:extLst>
          </p:cNvPr>
          <p:cNvSpPr/>
          <p:nvPr/>
        </p:nvSpPr>
        <p:spPr>
          <a:xfrm>
            <a:off x="372863" y="385948"/>
            <a:ext cx="1406105" cy="140610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0D09BD-7C7B-12A2-8304-245C9ABC8829}"/>
              </a:ext>
            </a:extLst>
          </p:cNvPr>
          <p:cNvSpPr txBox="1"/>
          <p:nvPr/>
        </p:nvSpPr>
        <p:spPr>
          <a:xfrm>
            <a:off x="753075" y="395573"/>
            <a:ext cx="1207697" cy="140610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83543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 descr="A diagram of a warehouse">
            <a:extLst>
              <a:ext uri="{FF2B5EF4-FFF2-40B4-BE49-F238E27FC236}">
                <a16:creationId xmlns:a16="http://schemas.microsoft.com/office/drawing/2014/main" id="{D76F2574-E086-46AA-02BF-AC9C80DD1D2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2249" y="-6200097"/>
            <a:ext cx="25546081" cy="1346975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25C03E-AB75-229B-FC24-9BC7C0FEBC75}"/>
              </a:ext>
            </a:extLst>
          </p:cNvPr>
          <p:cNvSpPr txBox="1"/>
          <p:nvPr/>
        </p:nvSpPr>
        <p:spPr>
          <a:xfrm>
            <a:off x="-9763432" y="5663381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400" b="0" i="0" u="none" strike="noStrike" kern="1200" cap="none" spc="0" normalizeH="0" baseline="0" noProof="0" dirty="0" err="1">
              <a:ln>
                <a:noFill/>
              </a:ln>
              <a:solidFill>
                <a:srgbClr val="00689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98BC91-6305-AA0F-FA25-E23F46A67843}"/>
              </a:ext>
            </a:extLst>
          </p:cNvPr>
          <p:cNvSpPr txBox="1"/>
          <p:nvPr/>
        </p:nvSpPr>
        <p:spPr>
          <a:xfrm>
            <a:off x="6491184" y="-5311097"/>
            <a:ext cx="11401631" cy="26493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ISOLERE PROCESSER!?</a:t>
            </a:r>
          </a:p>
        </p:txBody>
      </p:sp>
    </p:spTree>
    <p:extLst>
      <p:ext uri="{BB962C8B-B14F-4D97-AF65-F5344CB8AC3E}">
        <p14:creationId xmlns:p14="http://schemas.microsoft.com/office/powerpoint/2010/main" val="1399240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D701AD-D559-31F7-ED24-1AC3D9CFB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28854E-E882-41AE-9DCC-8A083A106899}" type="slidenum">
              <a:rPr kumimoji="0" lang="en-US" sz="900" b="1" i="0" u="none" strike="noStrike" kern="1200" cap="all" spc="0" normalizeH="0" baseline="0" noProof="0" smtClean="0">
                <a:ln>
                  <a:noFill/>
                </a:ln>
                <a:solidFill>
                  <a:srgbClr val="00689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1" i="0" u="none" strike="noStrike" kern="1200" cap="all" spc="0" normalizeH="0" baseline="0" noProof="0" dirty="0">
              <a:ln>
                <a:noFill/>
              </a:ln>
              <a:solidFill>
                <a:srgbClr val="00689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4" name="Content Placeholder 13" descr="A diagram of a warehouse">
            <a:extLst>
              <a:ext uri="{FF2B5EF4-FFF2-40B4-BE49-F238E27FC236}">
                <a16:creationId xmlns:a16="http://schemas.microsoft.com/office/drawing/2014/main" id="{D76F2574-E086-46AA-02BF-AC9C80DD1D2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9302" y="-6306953"/>
            <a:ext cx="22911302" cy="12080506"/>
          </a:xfrm>
        </p:spPr>
      </p:pic>
    </p:spTree>
    <p:extLst>
      <p:ext uri="{BB962C8B-B14F-4D97-AF65-F5344CB8AC3E}">
        <p14:creationId xmlns:p14="http://schemas.microsoft.com/office/powerpoint/2010/main" val="4041517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 descr="A diagram of a warehouse">
            <a:extLst>
              <a:ext uri="{FF2B5EF4-FFF2-40B4-BE49-F238E27FC236}">
                <a16:creationId xmlns:a16="http://schemas.microsoft.com/office/drawing/2014/main" id="{D76F2574-E086-46AA-02BF-AC9C80DD1D2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6" y="549459"/>
            <a:ext cx="11401808" cy="6011863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D701AD-D559-31F7-ED24-1AC3D9CFB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28854E-E882-41AE-9DCC-8A083A106899}" type="slidenum">
              <a:rPr kumimoji="0" lang="en-US" sz="900" b="1" i="0" u="none" strike="noStrike" kern="1200" cap="all" spc="0" normalizeH="0" baseline="0" noProof="0" smtClean="0">
                <a:ln>
                  <a:noFill/>
                </a:ln>
                <a:solidFill>
                  <a:srgbClr val="00689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1" i="0" u="none" strike="noStrike" kern="1200" cap="all" spc="0" normalizeH="0" baseline="0" noProof="0" dirty="0">
              <a:ln>
                <a:noFill/>
              </a:ln>
              <a:solidFill>
                <a:srgbClr val="00689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13AFEB-08A7-02E9-A4DC-6F6520E9BC0F}"/>
              </a:ext>
            </a:extLst>
          </p:cNvPr>
          <p:cNvSpPr txBox="1"/>
          <p:nvPr/>
        </p:nvSpPr>
        <p:spPr>
          <a:xfrm>
            <a:off x="7585507" y="343998"/>
            <a:ext cx="4521654" cy="15049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b="1" i="0" u="none" strike="noStrike" kern="1200" cap="none" spc="0" normalizeH="0" baseline="0" noProof="0" dirty="0">
                <a:ln>
                  <a:noFill/>
                </a:ln>
                <a:solidFill>
                  <a:srgbClr val="00689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AVS APPLIED IN SUPPLY-CHAINS AT SSCC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FB7511-ABA6-D189-AC2F-D9B823FC1EDF}"/>
              </a:ext>
            </a:extLst>
          </p:cNvPr>
          <p:cNvSpPr/>
          <p:nvPr/>
        </p:nvSpPr>
        <p:spPr>
          <a:xfrm>
            <a:off x="11675533" y="6273800"/>
            <a:ext cx="296334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183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30E625-2046-7AED-73C7-32AA753A2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28854E-E882-41AE-9DCC-8A083A106899}" type="slidenum">
              <a:rPr kumimoji="0" lang="en-US" sz="900" b="1" i="0" u="none" strike="noStrike" kern="1200" cap="all" spc="0" normalizeH="0" baseline="0" noProof="0" smtClean="0">
                <a:ln>
                  <a:noFill/>
                </a:ln>
                <a:solidFill>
                  <a:srgbClr val="00689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1" i="0" u="none" strike="noStrike" kern="1200" cap="all" spc="0" normalizeH="0" baseline="0" noProof="0" dirty="0">
              <a:ln>
                <a:noFill/>
              </a:ln>
              <a:solidFill>
                <a:srgbClr val="00689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D491988-617C-650E-1E2F-0F9E8C38B70D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da-DK" sz="1800" dirty="0">
                <a:solidFill>
                  <a:schemeClr val="accent4"/>
                </a:solidFill>
              </a:rPr>
              <a:t>CHALLENGES</a:t>
            </a:r>
          </a:p>
          <a:p>
            <a:pPr>
              <a:lnSpc>
                <a:spcPct val="100000"/>
              </a:lnSpc>
            </a:pPr>
            <a:endParaRPr lang="da-DK" dirty="0"/>
          </a:p>
          <a:p>
            <a:pPr>
              <a:lnSpc>
                <a:spcPct val="150000"/>
              </a:lnSpc>
            </a:pPr>
            <a:r>
              <a:rPr lang="da-DK" dirty="0"/>
              <a:t>SHIPMENTS MISPLACED, DELAYED, MIS-DIRECTED</a:t>
            </a:r>
          </a:p>
          <a:p>
            <a:pPr>
              <a:lnSpc>
                <a:spcPct val="150000"/>
              </a:lnSpc>
            </a:pPr>
            <a:r>
              <a:rPr lang="da-DK" dirty="0"/>
              <a:t>	– COST OF CORRECTIONS</a:t>
            </a:r>
          </a:p>
          <a:p>
            <a:pPr>
              <a:lnSpc>
                <a:spcPct val="100000"/>
              </a:lnSpc>
            </a:pPr>
            <a:r>
              <a:rPr lang="da-DK" dirty="0"/>
              <a:t>	– COST OF CUSTOMER DIS-SATISFACTION</a:t>
            </a:r>
          </a:p>
          <a:p>
            <a:pPr>
              <a:lnSpc>
                <a:spcPct val="100000"/>
              </a:lnSpc>
            </a:pPr>
            <a:endParaRPr lang="da-DK" dirty="0"/>
          </a:p>
          <a:p>
            <a:pPr>
              <a:lnSpc>
                <a:spcPct val="150000"/>
              </a:lnSpc>
            </a:pPr>
            <a:r>
              <a:rPr lang="da-DK" dirty="0"/>
              <a:t>TRANSFER OF LIABILITY</a:t>
            </a:r>
          </a:p>
          <a:p>
            <a:pPr>
              <a:lnSpc>
                <a:spcPct val="150000"/>
              </a:lnSpc>
            </a:pPr>
            <a:r>
              <a:rPr lang="da-DK" dirty="0"/>
              <a:t>	 – COST OF REIMBURSEMENT</a:t>
            </a:r>
          </a:p>
          <a:p>
            <a:pPr>
              <a:lnSpc>
                <a:spcPct val="100000"/>
              </a:lnSpc>
            </a:pPr>
            <a:r>
              <a:rPr lang="da-DK" dirty="0"/>
              <a:t>	 – COST OF TIME TO SEARCH</a:t>
            </a:r>
          </a:p>
          <a:p>
            <a:pPr>
              <a:lnSpc>
                <a:spcPct val="100000"/>
              </a:lnSpc>
            </a:pPr>
            <a:endParaRPr lang="da-DK" dirty="0"/>
          </a:p>
          <a:p>
            <a:pPr>
              <a:lnSpc>
                <a:spcPct val="100000"/>
              </a:lnSpc>
            </a:pPr>
            <a:r>
              <a:rPr lang="da-DK" sz="1800" dirty="0">
                <a:solidFill>
                  <a:schemeClr val="accent4"/>
                </a:solidFill>
              </a:rPr>
              <a:t>SOLUTION: </a:t>
            </a:r>
            <a:r>
              <a:rPr lang="en-US" sz="1800" dirty="0">
                <a:solidFill>
                  <a:schemeClr val="accent4"/>
                </a:solidFill>
              </a:rPr>
              <a:t>VALIDATION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r>
              <a:rPr lang="en-US" dirty="0"/>
              <a:t>REDUCED MISPLACED &amp; DELAYED SHIPMENTS </a:t>
            </a:r>
          </a:p>
          <a:p>
            <a:r>
              <a:rPr lang="en-US" dirty="0"/>
              <a:t>	– COST AVOIDANCE</a:t>
            </a:r>
          </a:p>
          <a:p>
            <a:endParaRPr lang="en-US" dirty="0"/>
          </a:p>
          <a:p>
            <a:r>
              <a:rPr lang="en-US" dirty="0"/>
              <a:t>IMPROVED CUSTOMER SATISFACTION </a:t>
            </a:r>
          </a:p>
          <a:p>
            <a:r>
              <a:rPr lang="en-US" dirty="0"/>
              <a:t>	– IMPROVED COMPETITIVENESS</a:t>
            </a:r>
          </a:p>
          <a:p>
            <a:r>
              <a:rPr lang="en-US" dirty="0"/>
              <a:t>	– COST AVOIDANCE</a:t>
            </a:r>
          </a:p>
          <a:p>
            <a:endParaRPr lang="en-US" dirty="0"/>
          </a:p>
          <a:p>
            <a:r>
              <a:rPr lang="en-US" dirty="0"/>
              <a:t>LIABILITY TRANSFER AT THE GATE</a:t>
            </a:r>
          </a:p>
          <a:p>
            <a:r>
              <a:rPr lang="en-US" dirty="0"/>
              <a:t>	</a:t>
            </a:r>
            <a:r>
              <a:rPr lang="da-DK" dirty="0"/>
              <a:t> – COST AVOIDANCE</a:t>
            </a:r>
            <a:endParaRPr lang="en-US" dirty="0"/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5E43D5-1D97-D0C8-5C30-43800CA82A9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b"/>
          <a:lstStyle/>
          <a:p>
            <a:pPr lvl="3" algn="ctr"/>
            <a:r>
              <a:rPr lang="en-US" dirty="0"/>
              <a:t> </a:t>
            </a:r>
          </a:p>
        </p:txBody>
      </p:sp>
      <p:pic>
        <p:nvPicPr>
          <p:cNvPr id="10" name="Picture 9" descr="A plant growing out of coins">
            <a:extLst>
              <a:ext uri="{FF2B5EF4-FFF2-40B4-BE49-F238E27FC236}">
                <a16:creationId xmlns:a16="http://schemas.microsoft.com/office/drawing/2014/main" id="{3FE457F5-4C73-610C-3165-0EACF2268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106528" cy="3683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B65AC68-E6FA-9C54-31BC-EF0FBDC88E3B}"/>
              </a:ext>
            </a:extLst>
          </p:cNvPr>
          <p:cNvSpPr txBox="1"/>
          <p:nvPr/>
        </p:nvSpPr>
        <p:spPr>
          <a:xfrm>
            <a:off x="5956300" y="4137827"/>
            <a:ext cx="4978400" cy="13716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137160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DIRECT</a:t>
            </a:r>
          </a:p>
          <a:p>
            <a:pPr marL="137160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VALUE CREATION</a:t>
            </a:r>
          </a:p>
        </p:txBody>
      </p:sp>
    </p:spTree>
    <p:extLst>
      <p:ext uri="{BB962C8B-B14F-4D97-AF65-F5344CB8AC3E}">
        <p14:creationId xmlns:p14="http://schemas.microsoft.com/office/powerpoint/2010/main" val="229150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30E625-2046-7AED-73C7-32AA753A2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28854E-E882-41AE-9DCC-8A083A106899}" type="slidenum">
              <a:rPr kumimoji="0" lang="en-US" sz="900" b="1" i="0" u="none" strike="noStrike" kern="1200" cap="all" spc="0" normalizeH="0" baseline="0" noProof="0" smtClean="0">
                <a:ln>
                  <a:noFill/>
                </a:ln>
                <a:solidFill>
                  <a:srgbClr val="00689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900" b="1" i="0" u="none" strike="noStrike" kern="1200" cap="all" spc="0" normalizeH="0" baseline="0" noProof="0" dirty="0">
              <a:ln>
                <a:noFill/>
              </a:ln>
              <a:solidFill>
                <a:srgbClr val="00689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D491988-617C-650E-1E2F-0F9E8C38B70D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 anchor="ctr"/>
          <a:lstStyle/>
          <a:p>
            <a:pPr>
              <a:lnSpc>
                <a:spcPct val="150000"/>
              </a:lnSpc>
            </a:pPr>
            <a:r>
              <a:rPr lang="da-DK" sz="1800" dirty="0">
                <a:solidFill>
                  <a:schemeClr val="accent4"/>
                </a:solidFill>
              </a:rPr>
              <a:t>ITEM LEVEL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da-DK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a-DK" dirty="0"/>
              <a:t>AUTOMATIC STOCK REGISTRATION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a-DK" dirty="0"/>
              <a:t>ACCURATE STOCK DATA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a-DK" dirty="0"/>
              <a:t>ACURATE PRODUCT AVAILABILITY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a-DK" dirty="0"/>
              <a:t>INCREASED SALES</a:t>
            </a:r>
          </a:p>
          <a:p>
            <a:pPr>
              <a:lnSpc>
                <a:spcPct val="150000"/>
              </a:lnSpc>
            </a:pPr>
            <a:endParaRPr lang="da-DK" dirty="0"/>
          </a:p>
          <a:p>
            <a:pPr>
              <a:lnSpc>
                <a:spcPct val="150000"/>
              </a:lnSpc>
            </a:pPr>
            <a:r>
              <a:rPr lang="da-DK" sz="1800" dirty="0">
                <a:solidFill>
                  <a:schemeClr val="accent4"/>
                </a:solidFill>
              </a:rPr>
              <a:t>SSCC LEVEL</a:t>
            </a:r>
          </a:p>
          <a:p>
            <a:pPr>
              <a:lnSpc>
                <a:spcPct val="150000"/>
              </a:lnSpc>
            </a:pPr>
            <a:endParaRPr lang="da-DK" sz="1400" dirty="0">
              <a:solidFill>
                <a:schemeClr val="accent4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a-DK" dirty="0"/>
              <a:t>AUTOMATE SCANS - REDUCE MANUAL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a-DK" dirty="0"/>
              <a:t>IMPROVE DOCUMENTATION  - FLOW/HANDOVER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a-DK" dirty="0"/>
              <a:t>AUTOMATIC ARRIVAL REGISTRATION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a-DK" dirty="0"/>
              <a:t>AUTOMATIC DEPARTURE REGISTRATION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a-DK" dirty="0"/>
              <a:t>IMPROVED TRACKING NOTIFICATION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a-DK" dirty="0"/>
              <a:t>IMPROVED CUSTOMER SATISFACTION</a:t>
            </a:r>
            <a:endParaRPr lang="da-DK" sz="1050" b="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5E43D5-1D97-D0C8-5C30-43800CA82A9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b"/>
          <a:lstStyle/>
          <a:p>
            <a:pPr lvl="3" algn="ctr"/>
            <a:r>
              <a:rPr lang="en-US" dirty="0"/>
              <a:t> </a:t>
            </a:r>
          </a:p>
        </p:txBody>
      </p:sp>
      <p:pic>
        <p:nvPicPr>
          <p:cNvPr id="10" name="Picture 9" descr="A plant growing out of coins">
            <a:extLst>
              <a:ext uri="{FF2B5EF4-FFF2-40B4-BE49-F238E27FC236}">
                <a16:creationId xmlns:a16="http://schemas.microsoft.com/office/drawing/2014/main" id="{3FE457F5-4C73-610C-3165-0EACF2268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106528" cy="3683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B65AC68-E6FA-9C54-31BC-EF0FBDC88E3B}"/>
              </a:ext>
            </a:extLst>
          </p:cNvPr>
          <p:cNvSpPr txBox="1"/>
          <p:nvPr/>
        </p:nvSpPr>
        <p:spPr>
          <a:xfrm>
            <a:off x="5956300" y="4137827"/>
            <a:ext cx="4978400" cy="13716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137160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VALUE CREATION</a:t>
            </a:r>
          </a:p>
          <a:p>
            <a:pPr marL="137160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OPPORTUNITIES</a:t>
            </a:r>
          </a:p>
        </p:txBody>
      </p:sp>
    </p:spTree>
    <p:extLst>
      <p:ext uri="{BB962C8B-B14F-4D97-AF65-F5344CB8AC3E}">
        <p14:creationId xmlns:p14="http://schemas.microsoft.com/office/powerpoint/2010/main" val="424560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2E02BC-C4D1-CE4A-EF1F-D99A3F1E7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28854E-E882-41AE-9DCC-8A083A106899}" type="slidenum">
              <a:rPr kumimoji="0" lang="en-US" sz="900" b="1" i="0" u="none" strike="noStrike" kern="1200" cap="all" spc="0" normalizeH="0" baseline="0" noProof="0" smtClean="0">
                <a:ln>
                  <a:noFill/>
                </a:ln>
                <a:solidFill>
                  <a:srgbClr val="00689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1" i="0" u="none" strike="noStrike" kern="1200" cap="all" spc="0" normalizeH="0" baseline="0" noProof="0" dirty="0">
              <a:ln>
                <a:noFill/>
              </a:ln>
              <a:solidFill>
                <a:srgbClr val="00689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7B4BC6-61FC-2974-EE97-873E2A6840C2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0E3F72-9742-38CF-B247-B4C78630ABE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lvl="2"/>
            <a:r>
              <a:rPr lang="en-US" sz="1800" b="1" dirty="0"/>
              <a:t>Combining the Validation Modules</a:t>
            </a:r>
            <a:br>
              <a:rPr lang="en-US" sz="1800" b="1" dirty="0"/>
            </a:br>
            <a:r>
              <a:rPr lang="en-US" sz="1800" b="1" dirty="0"/>
              <a:t>destination &amp; arrival</a:t>
            </a:r>
          </a:p>
          <a:p>
            <a:pPr lvl="3">
              <a:lnSpc>
                <a:spcPct val="100000"/>
              </a:lnSpc>
            </a:pPr>
            <a:r>
              <a:rPr lang="en-US" dirty="0"/>
              <a:t>CASE STORY</a:t>
            </a:r>
          </a:p>
          <a:p>
            <a:pPr lvl="3">
              <a:lnSpc>
                <a:spcPct val="100000"/>
              </a:lnSpc>
            </a:pPr>
            <a:r>
              <a:rPr lang="en-US" dirty="0"/>
              <a:t>XXL Sport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Biggest sports retail-chain in the Nordics</a:t>
            </a:r>
          </a:p>
          <a:p>
            <a:pPr marL="0" lvl="1" indent="0">
              <a:lnSpc>
                <a:spcPct val="100000"/>
              </a:lnSpc>
              <a:spcAft>
                <a:spcPts val="600"/>
              </a:spcAft>
              <a:buNone/>
            </a:pPr>
            <a:endParaRPr lang="en-US" dirty="0"/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Over </a:t>
            </a:r>
            <a:r>
              <a:rPr lang="en-US" b="1" dirty="0"/>
              <a:t>50</a:t>
            </a:r>
            <a:r>
              <a:rPr lang="en-US" dirty="0"/>
              <a:t> </a:t>
            </a:r>
            <a:r>
              <a:rPr lang="en-US" b="1" dirty="0"/>
              <a:t>department stores </a:t>
            </a:r>
            <a:r>
              <a:rPr lang="en-US" dirty="0"/>
              <a:t>and </a:t>
            </a:r>
            <a:r>
              <a:rPr lang="en-US" b="1" dirty="0"/>
              <a:t>10 new stores </a:t>
            </a:r>
            <a:r>
              <a:rPr lang="en-US" dirty="0"/>
              <a:t>opened every year</a:t>
            </a:r>
          </a:p>
          <a:p>
            <a:pPr marL="0" lvl="1" indent="0">
              <a:lnSpc>
                <a:spcPct val="100000"/>
              </a:lnSpc>
              <a:spcAft>
                <a:spcPts val="600"/>
              </a:spcAft>
              <a:buNone/>
            </a:pPr>
            <a:endParaRPr lang="en-US" dirty="0"/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Shipping 25.000 packages every month</a:t>
            </a:r>
          </a:p>
          <a:p>
            <a:pPr marL="0" lvl="1" indent="0">
              <a:lnSpc>
                <a:spcPct val="100000"/>
              </a:lnSpc>
              <a:spcAft>
                <a:spcPts val="600"/>
              </a:spcAft>
              <a:buNone/>
            </a:pPr>
            <a:endParaRPr lang="en-US" dirty="0"/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Looking improve their logistics performance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905572-A26F-EC01-F1B2-F7DB4C3079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5" r="7657"/>
          <a:stretch/>
        </p:blipFill>
        <p:spPr>
          <a:xfrm>
            <a:off x="0" y="-306"/>
            <a:ext cx="6096000" cy="60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76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1F4E0D-31C4-8E7D-450D-576F50B8B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28854E-E882-41AE-9DCC-8A083A106899}" type="slidenum">
              <a:rPr kumimoji="0" lang="en-US" sz="900" b="1" i="0" u="none" strike="noStrike" kern="1200" cap="all" spc="0" normalizeH="0" baseline="0" noProof="0" smtClean="0">
                <a:ln>
                  <a:noFill/>
                </a:ln>
                <a:solidFill>
                  <a:srgbClr val="00689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1" i="0" u="none" strike="noStrike" kern="1200" cap="all" spc="0" normalizeH="0" baseline="0" noProof="0" dirty="0">
              <a:ln>
                <a:noFill/>
              </a:ln>
              <a:solidFill>
                <a:srgbClr val="00689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EF8699-D1F3-285E-7F37-C87CB826F1B9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000" dirty="0"/>
              <a:t>LYNGSOE AUTOMATED VALIDATION STATION™</a:t>
            </a:r>
          </a:p>
          <a:p>
            <a:endParaRPr lang="en-US" dirty="0"/>
          </a:p>
          <a:p>
            <a:pPr lvl="0">
              <a:lnSpc>
                <a:spcPct val="110000"/>
              </a:lnSpc>
            </a:pPr>
            <a:r>
              <a:rPr lang="en-US" sz="1400" b="1" dirty="0">
                <a:solidFill>
                  <a:prstClr val="white"/>
                </a:solidFill>
              </a:rPr>
              <a:t>Logistics Automation Modules</a:t>
            </a:r>
          </a:p>
          <a:p>
            <a:pPr lvl="0">
              <a:lnSpc>
                <a:spcPct val="110000"/>
              </a:lnSpc>
            </a:pPr>
            <a:endParaRPr lang="en-US" sz="1400" b="1" dirty="0">
              <a:solidFill>
                <a:prstClr val="white"/>
              </a:solidFill>
            </a:endParaRPr>
          </a:p>
          <a:p>
            <a:pPr marL="109728" lvl="1" indent="-109728">
              <a:lnSpc>
                <a:spcPct val="110000"/>
              </a:lnSpc>
              <a:buFont typeface="Open Sans" panose="020B0606030504020204" pitchFamily="34" charset="0"/>
              <a:buChar char="·"/>
            </a:pPr>
            <a:r>
              <a:rPr lang="en-US" sz="1400" dirty="0">
                <a:solidFill>
                  <a:prstClr val="white"/>
                </a:solidFill>
              </a:rPr>
              <a:t>Off-Shelf product</a:t>
            </a:r>
          </a:p>
          <a:p>
            <a:pPr marL="109728" lvl="1" indent="-109728">
              <a:lnSpc>
                <a:spcPct val="110000"/>
              </a:lnSpc>
              <a:buFont typeface="Open Sans" panose="020B0606030504020204" pitchFamily="34" charset="0"/>
              <a:buChar char="·"/>
            </a:pPr>
            <a:r>
              <a:rPr lang="en-US" sz="1400" dirty="0">
                <a:solidFill>
                  <a:prstClr val="white"/>
                </a:solidFill>
              </a:rPr>
              <a:t>Based on a building block concept</a:t>
            </a:r>
          </a:p>
          <a:p>
            <a:pPr marL="109728" lvl="1" indent="-109728">
              <a:lnSpc>
                <a:spcPct val="110000"/>
              </a:lnSpc>
              <a:buFont typeface="Open Sans" panose="020B0606030504020204" pitchFamily="34" charset="0"/>
              <a:buChar char="·"/>
            </a:pPr>
            <a:r>
              <a:rPr lang="en-US" sz="1400" dirty="0">
                <a:solidFill>
                  <a:prstClr val="white"/>
                </a:solidFill>
              </a:rPr>
              <a:t>Easy to install</a:t>
            </a:r>
          </a:p>
          <a:p>
            <a:pPr marL="109728" lvl="1" indent="-109728">
              <a:lnSpc>
                <a:spcPct val="110000"/>
              </a:lnSpc>
              <a:buFont typeface="Open Sans" panose="020B0606030504020204" pitchFamily="34" charset="0"/>
              <a:buChar char="·"/>
            </a:pPr>
            <a:r>
              <a:rPr lang="en-US" sz="1400" dirty="0">
                <a:solidFill>
                  <a:prstClr val="white"/>
                </a:solidFill>
              </a:rPr>
              <a:t>Integration into your existing processes</a:t>
            </a:r>
          </a:p>
          <a:p>
            <a:pPr marL="109728" lvl="1" indent="-109728">
              <a:lnSpc>
                <a:spcPct val="110000"/>
              </a:lnSpc>
              <a:buFont typeface="Open Sans" panose="020B0606030504020204" pitchFamily="34" charset="0"/>
              <a:buChar char="·"/>
            </a:pPr>
            <a:r>
              <a:rPr lang="en-US" sz="1400" dirty="0">
                <a:solidFill>
                  <a:prstClr val="white"/>
                </a:solidFill>
              </a:rPr>
              <a:t>Modules can be implemented individually or as a coherent process</a:t>
            </a:r>
          </a:p>
          <a:p>
            <a:pPr marL="109728" lvl="1" indent="-109728">
              <a:lnSpc>
                <a:spcPct val="110000"/>
              </a:lnSpc>
              <a:buFont typeface="Open Sans" panose="020B0606030504020204" pitchFamily="34" charset="0"/>
              <a:buChar char="·"/>
            </a:pPr>
            <a:r>
              <a:rPr lang="en-US" sz="1400" dirty="0">
                <a:solidFill>
                  <a:prstClr val="white"/>
                </a:solidFill>
              </a:rPr>
              <a:t>Concept can be customized to fit the individual customer</a:t>
            </a:r>
          </a:p>
          <a:p>
            <a:pPr marL="109728" lvl="1" indent="-109728">
              <a:lnSpc>
                <a:spcPct val="110000"/>
              </a:lnSpc>
              <a:buFont typeface="Open Sans" panose="020B0606030504020204" pitchFamily="34" charset="0"/>
              <a:buChar char="·"/>
            </a:pPr>
            <a:r>
              <a:rPr lang="en-US" sz="1400" dirty="0">
                <a:solidFill>
                  <a:prstClr val="white"/>
                </a:solidFill>
              </a:rPr>
              <a:t>Scalable; start with a pilot at </a:t>
            </a:r>
            <a:r>
              <a:rPr lang="en-US" sz="1400" u="sng" dirty="0">
                <a:solidFill>
                  <a:prstClr val="white"/>
                </a:solidFill>
              </a:rPr>
              <a:t>one</a:t>
            </a:r>
            <a:r>
              <a:rPr lang="en-US" sz="1400" dirty="0">
                <a:solidFill>
                  <a:prstClr val="white"/>
                </a:solidFill>
              </a:rPr>
              <a:t> process</a:t>
            </a:r>
          </a:p>
        </p:txBody>
      </p:sp>
      <p:pic>
        <p:nvPicPr>
          <p:cNvPr id="16" name="Content Placeholder 15" descr="Diagram&#10;&#10;Description automatically generated">
            <a:extLst>
              <a:ext uri="{FF2B5EF4-FFF2-40B4-BE49-F238E27FC236}">
                <a16:creationId xmlns:a16="http://schemas.microsoft.com/office/drawing/2014/main" id="{0AB7D060-551D-7724-5095-D31ED03D2D37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6" y="177082"/>
            <a:ext cx="5905047" cy="5527032"/>
          </a:xfrm>
        </p:spPr>
      </p:pic>
    </p:spTree>
    <p:extLst>
      <p:ext uri="{BB962C8B-B14F-4D97-AF65-F5344CB8AC3E}">
        <p14:creationId xmlns:p14="http://schemas.microsoft.com/office/powerpoint/2010/main" val="112800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2C1295-6289-F785-3AFB-911469C7F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28854E-E882-41AE-9DCC-8A083A106899}" type="slidenum">
              <a:rPr kumimoji="0" lang="en-US" sz="900" b="1" i="0" u="none" strike="noStrike" kern="1200" cap="all" spc="0" normalizeH="0" baseline="0" noProof="0" smtClean="0">
                <a:ln>
                  <a:noFill/>
                </a:ln>
                <a:solidFill>
                  <a:srgbClr val="00689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900" b="1" i="0" u="none" strike="noStrike" kern="1200" cap="all" spc="0" normalizeH="0" baseline="0" noProof="0" dirty="0">
              <a:ln>
                <a:noFill/>
              </a:ln>
              <a:solidFill>
                <a:srgbClr val="00689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8B94B-4D9E-9CEF-D4BD-B16E93EB042D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A4CC66-0C1B-F7C0-19CF-C3308DB1FEE9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lvl="2">
              <a:spcAft>
                <a:spcPts val="0"/>
              </a:spcAft>
            </a:pPr>
            <a:r>
              <a:rPr lang="en-US" sz="1800" b="1" dirty="0"/>
              <a:t>XXL SPORT Implementing</a:t>
            </a:r>
          </a:p>
          <a:p>
            <a:pPr lvl="2">
              <a:spcAft>
                <a:spcPts val="0"/>
              </a:spcAft>
            </a:pPr>
            <a:r>
              <a:rPr lang="en-US" sz="1800" b="1" dirty="0"/>
              <a:t>Automated Validation Station</a:t>
            </a:r>
          </a:p>
          <a:p>
            <a:pPr lvl="2">
              <a:spcAft>
                <a:spcPts val="0"/>
              </a:spcAft>
            </a:pPr>
            <a:endParaRPr lang="en-US" sz="1800" b="1" dirty="0"/>
          </a:p>
          <a:p>
            <a:pPr lvl="3">
              <a:lnSpc>
                <a:spcPct val="100000"/>
              </a:lnSpc>
            </a:pPr>
            <a:r>
              <a:rPr lang="en-US" dirty="0"/>
              <a:t>BEFORE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looking to improve fulfilment process related to ‘</a:t>
            </a:r>
            <a:r>
              <a:rPr lang="en-US" i="1" dirty="0"/>
              <a:t>mailbox package</a:t>
            </a:r>
            <a:r>
              <a:rPr lang="en-US" dirty="0"/>
              <a:t>’ and ‘</a:t>
            </a:r>
            <a:r>
              <a:rPr lang="en-US" i="1" dirty="0"/>
              <a:t>pick-up at store</a:t>
            </a:r>
            <a:r>
              <a:rPr lang="en-US" dirty="0"/>
              <a:t>’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Gap between their WMS and TMS systems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Manual scanning all packages at departure and upon arrival in store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Packages sent to the wrong destination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Documentation of hand-over to carrier (liability)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Too many steps in the fulfilment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7FD6F15-39FE-029B-6F16-004740E61DF0}"/>
              </a:ext>
            </a:extLst>
          </p:cNvPr>
          <p:cNvGrpSpPr/>
          <p:nvPr/>
        </p:nvGrpSpPr>
        <p:grpSpPr>
          <a:xfrm>
            <a:off x="0" y="0"/>
            <a:ext cx="6098400" cy="6011847"/>
            <a:chOff x="-2400" y="0"/>
            <a:chExt cx="6098400" cy="601184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F2681D4-E973-3C45-20FC-72DE2D9EA975}"/>
                </a:ext>
              </a:extLst>
            </p:cNvPr>
            <p:cNvGrpSpPr/>
            <p:nvPr/>
          </p:nvGrpSpPr>
          <p:grpSpPr>
            <a:xfrm>
              <a:off x="-2400" y="0"/>
              <a:ext cx="6098400" cy="6011847"/>
              <a:chOff x="-2400" y="0"/>
              <a:chExt cx="6098400" cy="6011847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B8147BD-3AE4-501D-5491-4AF2AACF6DAC}"/>
                  </a:ext>
                </a:extLst>
              </p:cNvPr>
              <p:cNvSpPr/>
              <p:nvPr/>
            </p:nvSpPr>
            <p:spPr>
              <a:xfrm>
                <a:off x="0" y="0"/>
                <a:ext cx="3049200" cy="30060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C489499-0FE7-3741-3087-8A34A4C1FFC6}"/>
                  </a:ext>
                </a:extLst>
              </p:cNvPr>
              <p:cNvSpPr/>
              <p:nvPr/>
            </p:nvSpPr>
            <p:spPr>
              <a:xfrm>
                <a:off x="3046800" y="0"/>
                <a:ext cx="3049200" cy="30060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F135846-8AC6-EBBE-2DB9-CFAC5A9556CE}"/>
                  </a:ext>
                </a:extLst>
              </p:cNvPr>
              <p:cNvSpPr/>
              <p:nvPr/>
            </p:nvSpPr>
            <p:spPr>
              <a:xfrm>
                <a:off x="3046800" y="3005847"/>
                <a:ext cx="3049200" cy="3006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D8CFC6F-69C4-077D-D399-86661BDBD22E}"/>
                  </a:ext>
                </a:extLst>
              </p:cNvPr>
              <p:cNvSpPr/>
              <p:nvPr/>
            </p:nvSpPr>
            <p:spPr>
              <a:xfrm>
                <a:off x="-2400" y="3005694"/>
                <a:ext cx="3049200" cy="30060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215B218-4938-D3C4-CE1E-D9BDF48DCCFB}"/>
                </a:ext>
              </a:extLst>
            </p:cNvPr>
            <p:cNvGrpSpPr/>
            <p:nvPr/>
          </p:nvGrpSpPr>
          <p:grpSpPr>
            <a:xfrm>
              <a:off x="180975" y="565682"/>
              <a:ext cx="5683106" cy="2072946"/>
              <a:chOff x="180975" y="565682"/>
              <a:chExt cx="5683106" cy="2072946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F24A3B8-F72B-5B43-F18A-5453AD34AFB7}"/>
                  </a:ext>
                </a:extLst>
              </p:cNvPr>
              <p:cNvSpPr txBox="1"/>
              <p:nvPr/>
            </p:nvSpPr>
            <p:spPr>
              <a:xfrm>
                <a:off x="180975" y="565988"/>
                <a:ext cx="2633907" cy="20726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895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NUMBER OF SHIPMENTS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25.000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689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895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Parcels shipped pr. month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F6CB30B-4C4E-A602-535B-7A2F04F2A19D}"/>
                  </a:ext>
                </a:extLst>
              </p:cNvPr>
              <p:cNvSpPr txBox="1"/>
              <p:nvPr/>
            </p:nvSpPr>
            <p:spPr>
              <a:xfrm>
                <a:off x="3274406" y="565682"/>
                <a:ext cx="2589675" cy="20726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895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APPROX ERRORS PR. MONTH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89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89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125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895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Shipment errors pr. month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AB57800-77C0-B955-36CE-7BD70CAAF38A}"/>
              </a:ext>
            </a:extLst>
          </p:cNvPr>
          <p:cNvSpPr txBox="1"/>
          <p:nvPr/>
        </p:nvSpPr>
        <p:spPr>
          <a:xfrm>
            <a:off x="180975" y="3472527"/>
            <a:ext cx="2633906" cy="20726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689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TIME USED PER PARCEL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 min.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689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689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Time used for departure and arrival scan per parcel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0B52A2-D51A-6CAD-D89C-E6043B0AE6A6}"/>
              </a:ext>
            </a:extLst>
          </p:cNvPr>
          <p:cNvSpPr txBox="1"/>
          <p:nvPr/>
        </p:nvSpPr>
        <p:spPr>
          <a:xfrm>
            <a:off x="3274407" y="3472527"/>
            <a:ext cx="2589674" cy="20726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689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COST IN FOCUS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1.100.000 NOK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689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689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Yearly labor cost handling 25.000 shipments pr. month</a:t>
            </a:r>
          </a:p>
        </p:txBody>
      </p:sp>
    </p:spTree>
    <p:extLst>
      <p:ext uri="{BB962C8B-B14F-4D97-AF65-F5344CB8AC3E}">
        <p14:creationId xmlns:p14="http://schemas.microsoft.com/office/powerpoint/2010/main" val="331715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E856BE-5A83-0DCA-3B6C-B6FD4DCA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28854E-E882-41AE-9DCC-8A083A106899}" type="slidenum">
              <a:rPr kumimoji="0" lang="en-US" sz="900" b="1" i="0" u="none" strike="noStrike" kern="1200" cap="all" spc="0" normalizeH="0" baseline="0" noProof="0" smtClean="0">
                <a:ln>
                  <a:noFill/>
                </a:ln>
                <a:solidFill>
                  <a:srgbClr val="00689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900" b="1" i="0" u="none" strike="noStrike" kern="1200" cap="all" spc="0" normalizeH="0" baseline="0" noProof="0" dirty="0">
              <a:ln>
                <a:noFill/>
              </a:ln>
              <a:solidFill>
                <a:srgbClr val="00689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C90631-04BC-F5E5-71D5-C19F9183E0F2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ctr"/>
          <a:lstStyle/>
          <a:p>
            <a:pPr lvl="2"/>
            <a:r>
              <a:rPr lang="da-DK" sz="1800" b="1" dirty="0">
                <a:solidFill>
                  <a:schemeClr val="bg1"/>
                </a:solidFill>
              </a:rPr>
              <a:t>Pictures from XXL Warehouse site</a:t>
            </a:r>
          </a:p>
          <a:p>
            <a:pPr lvl="3">
              <a:lnSpc>
                <a:spcPct val="100000"/>
              </a:lnSpc>
            </a:pPr>
            <a:r>
              <a:rPr lang="da-DK" dirty="0">
                <a:solidFill>
                  <a:schemeClr val="bg1"/>
                </a:solidFill>
              </a:rPr>
              <a:t>XXL WAREHOUSE PICTURES</a:t>
            </a:r>
            <a:endParaRPr lang="en-US" dirty="0">
              <a:solidFill>
                <a:schemeClr val="bg1"/>
              </a:solidFill>
            </a:endParaRPr>
          </a:p>
          <a:p>
            <a:pPr lvl="3">
              <a:lnSpc>
                <a:spcPct val="100000"/>
              </a:lnSpc>
            </a:pPr>
            <a:endParaRPr lang="en-US" dirty="0"/>
          </a:p>
          <a:p>
            <a:pPr lvl="3">
              <a:lnSpc>
                <a:spcPct val="100000"/>
              </a:lnSpc>
            </a:pPr>
            <a:r>
              <a:rPr lang="en-US" sz="4000" dirty="0">
                <a:solidFill>
                  <a:schemeClr val="bg1"/>
                </a:solidFill>
              </a:rPr>
              <a:t>Avs AT </a:t>
            </a:r>
            <a:r>
              <a:rPr lang="en-US" sz="4000" dirty="0"/>
              <a:t>SSCC LEVEL</a:t>
            </a:r>
            <a:endParaRPr lang="da-DK" sz="40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B1AF6F-E456-FDE0-A63C-1B062B350B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333" y="431735"/>
            <a:ext cx="2389106" cy="17918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2D3EDC-1434-F309-BF43-491CBA24FC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334" y="2355034"/>
            <a:ext cx="2389105" cy="17829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266F7D-6766-C88B-C1CB-1F6180F1D0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54" y="4278333"/>
            <a:ext cx="2374993" cy="17267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E124EA-FCAF-B03D-A2DF-5B7F3FCA77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42" y="431735"/>
            <a:ext cx="2389105" cy="17918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F9E6FD-281D-80FC-0471-128D5E5483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87" y="2355034"/>
            <a:ext cx="2389104" cy="17918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C16AB6-E147-0DEC-E944-91B7D57608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" r="29019"/>
          <a:stretch/>
        </p:blipFill>
        <p:spPr>
          <a:xfrm>
            <a:off x="3218333" y="4245875"/>
            <a:ext cx="2389104" cy="175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5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586EBE-8266-445D-A68A-823B477CE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28854E-E882-41AE-9DCC-8A083A106899}" type="slidenum">
              <a:rPr kumimoji="0" lang="en-US" sz="900" b="1" i="0" u="none" strike="noStrike" kern="1200" cap="all" spc="0" normalizeH="0" baseline="0" noProof="0" smtClean="0">
                <a:ln>
                  <a:noFill/>
                </a:ln>
                <a:solidFill>
                  <a:srgbClr val="00689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900" b="1" i="0" u="none" strike="noStrike" kern="1200" cap="all" spc="0" normalizeH="0" baseline="0" noProof="0" dirty="0">
              <a:ln>
                <a:noFill/>
              </a:ln>
              <a:solidFill>
                <a:srgbClr val="00689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346A9E-B1BA-B3C9-142D-6DC7BD3D75AC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lvl="2"/>
            <a:r>
              <a:rPr lang="da-DK" sz="1800" b="1" dirty="0">
                <a:solidFill>
                  <a:schemeClr val="bg1"/>
                </a:solidFill>
              </a:rPr>
              <a:t>Illustration from XXL</a:t>
            </a:r>
          </a:p>
          <a:p>
            <a:pPr lvl="3">
              <a:lnSpc>
                <a:spcPct val="100000"/>
              </a:lnSpc>
            </a:pPr>
            <a:r>
              <a:rPr lang="da-DK" dirty="0">
                <a:solidFill>
                  <a:schemeClr val="bg1"/>
                </a:solidFill>
              </a:rPr>
              <a:t>IMPLEMENTED SOLUTION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Shipping accuracy with automated validation</a:t>
            </a:r>
          </a:p>
          <a:p>
            <a:pPr marL="0" lvl="1" indent="0">
              <a:lnSpc>
                <a:spcPct val="100000"/>
              </a:lnSpc>
              <a:spcAft>
                <a:spcPts val="600"/>
              </a:spcAft>
              <a:buNone/>
            </a:pPr>
            <a:endParaRPr lang="en-US" dirty="0">
              <a:solidFill>
                <a:schemeClr val="bg1"/>
              </a:solidFill>
            </a:endParaRP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Reduced labor as shipping data is captured automatically</a:t>
            </a:r>
          </a:p>
          <a:p>
            <a:pPr marL="0" lvl="1" indent="0">
              <a:lnSpc>
                <a:spcPct val="100000"/>
              </a:lnSpc>
              <a:spcAft>
                <a:spcPts val="600"/>
              </a:spcAft>
              <a:buNone/>
            </a:pPr>
            <a:endParaRPr lang="en-US" dirty="0">
              <a:solidFill>
                <a:schemeClr val="bg1"/>
              </a:solidFill>
            </a:endParaRP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Customer notifications</a:t>
            </a:r>
          </a:p>
          <a:p>
            <a:endParaRPr lang="en-US" dirty="0"/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5FF7B8AF-ED2B-7D66-5607-BE282B87C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62"/>
            <a:ext cx="6095999" cy="601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4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586EBE-8266-445D-A68A-823B477CE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28854E-E882-41AE-9DCC-8A083A106899}" type="slidenum">
              <a:rPr kumimoji="0" lang="en-US" sz="900" b="1" i="0" u="none" strike="noStrike" kern="1200" cap="all" spc="0" normalizeH="0" baseline="0" noProof="0" smtClean="0">
                <a:ln>
                  <a:noFill/>
                </a:ln>
                <a:solidFill>
                  <a:srgbClr val="00689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900" b="1" i="0" u="none" strike="noStrike" kern="1200" cap="all" spc="0" normalizeH="0" baseline="0" noProof="0" dirty="0">
              <a:ln>
                <a:noFill/>
              </a:ln>
              <a:solidFill>
                <a:srgbClr val="00689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346A9E-B1BA-B3C9-142D-6DC7BD3D75AC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lvl="2"/>
            <a:r>
              <a:rPr lang="da-DK" dirty="0">
                <a:solidFill>
                  <a:schemeClr val="bg1"/>
                </a:solidFill>
              </a:rPr>
              <a:t>Illustration from XXL</a:t>
            </a:r>
          </a:p>
          <a:p>
            <a:pPr lvl="3"/>
            <a:r>
              <a:rPr lang="da-DK" dirty="0">
                <a:solidFill>
                  <a:schemeClr val="bg1"/>
                </a:solidFill>
              </a:rPr>
              <a:t>IMPLEMENTED SOLUTION</a:t>
            </a:r>
          </a:p>
          <a:p>
            <a:pPr lvl="1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Shipping accuracy with automated validation</a:t>
            </a:r>
          </a:p>
          <a:p>
            <a:pPr lvl="1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Reduced labor as shipping data is captured automatically</a:t>
            </a:r>
          </a:p>
          <a:p>
            <a:pPr lvl="1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Customer notifications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C9AB76-842B-2034-F121-5204A28577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7" r="37313"/>
          <a:stretch/>
        </p:blipFill>
        <p:spPr>
          <a:xfrm>
            <a:off x="6096000" y="-306"/>
            <a:ext cx="6096000" cy="601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BEC299-0363-9FED-561B-EFE3ADAA2D3A}"/>
              </a:ext>
            </a:extLst>
          </p:cNvPr>
          <p:cNvSpPr txBox="1">
            <a:spLocks noChangeAspect="1"/>
          </p:cNvSpPr>
          <p:nvPr/>
        </p:nvSpPr>
        <p:spPr>
          <a:xfrm>
            <a:off x="8288324" y="114115"/>
            <a:ext cx="3303602" cy="2924359"/>
          </a:xfrm>
          <a:custGeom>
            <a:avLst/>
            <a:gdLst>
              <a:gd name="connsiteX0" fmla="*/ 340122 w 2635340"/>
              <a:gd name="connsiteY0" fmla="*/ 0 h 2340440"/>
              <a:gd name="connsiteX1" fmla="*/ 2635340 w 2635340"/>
              <a:gd name="connsiteY1" fmla="*/ 0 h 2340440"/>
              <a:gd name="connsiteX2" fmla="*/ 2635340 w 2635340"/>
              <a:gd name="connsiteY2" fmla="*/ 2340440 h 2340440"/>
              <a:gd name="connsiteX3" fmla="*/ 340122 w 2635340"/>
              <a:gd name="connsiteY3" fmla="*/ 2340440 h 2340440"/>
              <a:gd name="connsiteX4" fmla="*/ 340122 w 2635340"/>
              <a:gd name="connsiteY4" fmla="*/ 1967711 h 2340440"/>
              <a:gd name="connsiteX5" fmla="*/ 0 w 2635340"/>
              <a:gd name="connsiteY5" fmla="*/ 1967711 h 2340440"/>
              <a:gd name="connsiteX6" fmla="*/ 340122 w 2635340"/>
              <a:gd name="connsiteY6" fmla="*/ 1676203 h 234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35340" h="2340440">
                <a:moveTo>
                  <a:pt x="340122" y="0"/>
                </a:moveTo>
                <a:lnTo>
                  <a:pt x="2635340" y="0"/>
                </a:lnTo>
                <a:lnTo>
                  <a:pt x="2635340" y="2340440"/>
                </a:lnTo>
                <a:lnTo>
                  <a:pt x="340122" y="2340440"/>
                </a:lnTo>
                <a:lnTo>
                  <a:pt x="340122" y="1967711"/>
                </a:lnTo>
                <a:lnTo>
                  <a:pt x="0" y="1967711"/>
                </a:lnTo>
                <a:lnTo>
                  <a:pt x="340122" y="167620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48640" tIns="274320" rIns="274320" bIns="27432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" indent="-109728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Open Sans" panose="020B0606030504020204" pitchFamily="34" charset="0"/>
              <a:buChar char="·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None/>
              <a:defRPr sz="1400" b="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  <a:defRPr sz="4400" b="1" kern="1200" cap="all" spc="-16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0"/>
              </a:spcAft>
              <a:buFont typeface="Arial" panose="020B0604020202020204" pitchFamily="34" charset="0"/>
              <a:buNone/>
              <a:defRPr sz="3000" b="1" kern="1200" cap="all" spc="-6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“It costs a lot of money to correct a misdelivered order, even if it’s for one of our own stores. Also, it causes great frustration for our Guests [customers] and us when we can’t deliver at the scheduled time. With RFID we avoid this from happening.”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Kim Andre Nilsen, Logistics Manager E-commerce,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XXL Sport &amp; Villmark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93564158-CE19-5A57-0B63-E763E7F58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709"/>
            <a:ext cx="6095999" cy="601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24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5A9F23-311A-B102-1902-80E90961D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28854E-E882-41AE-9DCC-8A083A106899}" type="slidenum">
              <a:rPr kumimoji="0" lang="en-US" sz="900" b="1" i="0" u="none" strike="noStrike" kern="1200" cap="all" spc="0" normalizeH="0" baseline="0" noProof="0" smtClean="0">
                <a:ln>
                  <a:noFill/>
                </a:ln>
                <a:solidFill>
                  <a:srgbClr val="00689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900" b="1" i="0" u="none" strike="noStrike" kern="1200" cap="all" spc="0" normalizeH="0" baseline="0" noProof="0" dirty="0">
              <a:ln>
                <a:noFill/>
              </a:ln>
              <a:solidFill>
                <a:srgbClr val="00689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52584-E846-45E0-AC04-FD17E7E8CE6A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392849-5F0C-720D-F37E-ACEC2AE3054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lvl="2"/>
            <a:r>
              <a:rPr lang="en-US" sz="1800" b="1" dirty="0"/>
              <a:t>Implementing Automated Validation Station</a:t>
            </a:r>
          </a:p>
          <a:p>
            <a:pPr lvl="3">
              <a:lnSpc>
                <a:spcPct val="100000"/>
              </a:lnSpc>
            </a:pPr>
            <a:r>
              <a:rPr lang="en-US" dirty="0"/>
              <a:t>AFTER</a:t>
            </a:r>
          </a:p>
          <a:p>
            <a:pPr marL="0" lvl="1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800" b="1" dirty="0"/>
              <a:t>RESULTS ACHIEVED</a:t>
            </a:r>
          </a:p>
          <a:p>
            <a:pPr lvl="1">
              <a:lnSpc>
                <a:spcPct val="100000"/>
              </a:lnSpc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dirty="0"/>
              <a:t> Remove time-consuming manual scans</a:t>
            </a:r>
          </a:p>
          <a:p>
            <a:pPr marL="0" lvl="1" indent="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 dirty="0"/>
              <a:t>Saving time - Cost avoidance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en-US" dirty="0"/>
          </a:p>
          <a:p>
            <a:pPr lvl="1">
              <a:lnSpc>
                <a:spcPct val="100000"/>
              </a:lnSpc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dirty="0"/>
              <a:t> Automatic verification of shipment content</a:t>
            </a:r>
          </a:p>
          <a:p>
            <a:pPr marL="0" lvl="1" indent="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 dirty="0"/>
              <a:t>Reducing errors – Cost avoidance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en-US" dirty="0"/>
          </a:p>
          <a:p>
            <a:pPr lvl="1">
              <a:lnSpc>
                <a:spcPct val="100000"/>
              </a:lnSpc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dirty="0"/>
              <a:t> Documentation of handover to carrier</a:t>
            </a:r>
          </a:p>
          <a:p>
            <a:pPr marL="0" lvl="1" indent="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 dirty="0"/>
              <a:t>Transfer of liability – Cost avoidance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en-US" dirty="0"/>
          </a:p>
          <a:p>
            <a:pPr lvl="1">
              <a:lnSpc>
                <a:spcPct val="100000"/>
              </a:lnSpc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dirty="0"/>
              <a:t> Automatic real-time tracking notifications</a:t>
            </a:r>
          </a:p>
          <a:p>
            <a:pPr marL="0" lvl="1" indent="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 dirty="0"/>
              <a:t>Improved customer satisfaction – Revenue retention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9C1797-00EF-53B6-EE1E-12C08F22B20E}"/>
              </a:ext>
            </a:extLst>
          </p:cNvPr>
          <p:cNvGrpSpPr/>
          <p:nvPr/>
        </p:nvGrpSpPr>
        <p:grpSpPr>
          <a:xfrm>
            <a:off x="0" y="0"/>
            <a:ext cx="6098400" cy="6011847"/>
            <a:chOff x="-2400" y="0"/>
            <a:chExt cx="6098400" cy="601184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5141912-A2AA-437F-6426-7568C5755222}"/>
                </a:ext>
              </a:extLst>
            </p:cNvPr>
            <p:cNvGrpSpPr/>
            <p:nvPr/>
          </p:nvGrpSpPr>
          <p:grpSpPr>
            <a:xfrm>
              <a:off x="-2400" y="0"/>
              <a:ext cx="6098400" cy="6011847"/>
              <a:chOff x="-2400" y="0"/>
              <a:chExt cx="6098400" cy="6011847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8243AD6-A582-58A5-C418-458F18B9507A}"/>
                  </a:ext>
                </a:extLst>
              </p:cNvPr>
              <p:cNvSpPr/>
              <p:nvPr/>
            </p:nvSpPr>
            <p:spPr>
              <a:xfrm>
                <a:off x="0" y="0"/>
                <a:ext cx="3049200" cy="30060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C8DEC99-77E3-C27C-3C62-FC1BC6E84CD0}"/>
                  </a:ext>
                </a:extLst>
              </p:cNvPr>
              <p:cNvSpPr/>
              <p:nvPr/>
            </p:nvSpPr>
            <p:spPr>
              <a:xfrm>
                <a:off x="3046800" y="0"/>
                <a:ext cx="3049200" cy="30060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81B9DBB-1DAA-FEAD-5BCD-3BF1A89DE312}"/>
                  </a:ext>
                </a:extLst>
              </p:cNvPr>
              <p:cNvSpPr/>
              <p:nvPr/>
            </p:nvSpPr>
            <p:spPr>
              <a:xfrm>
                <a:off x="3046800" y="3005847"/>
                <a:ext cx="3049200" cy="3006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48FD353-C93C-36B7-366E-7F7AE3ECB391}"/>
                  </a:ext>
                </a:extLst>
              </p:cNvPr>
              <p:cNvSpPr/>
              <p:nvPr/>
            </p:nvSpPr>
            <p:spPr>
              <a:xfrm>
                <a:off x="-2400" y="3005694"/>
                <a:ext cx="3049200" cy="30060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80E805B-1D82-6DC2-5266-24849847A27E}"/>
                </a:ext>
              </a:extLst>
            </p:cNvPr>
            <p:cNvGrpSpPr/>
            <p:nvPr/>
          </p:nvGrpSpPr>
          <p:grpSpPr>
            <a:xfrm>
              <a:off x="180975" y="565682"/>
              <a:ext cx="5683106" cy="2072946"/>
              <a:chOff x="180975" y="565682"/>
              <a:chExt cx="5683106" cy="2072946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74BAFA3-CB5B-A387-9169-8670694BE577}"/>
                  </a:ext>
                </a:extLst>
              </p:cNvPr>
              <p:cNvSpPr txBox="1"/>
              <p:nvPr/>
            </p:nvSpPr>
            <p:spPr>
              <a:xfrm>
                <a:off x="180975" y="565988"/>
                <a:ext cx="2633907" cy="20726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895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COMPLAINTS REDUCTION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50 %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689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895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Reduction in customer complaints in %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61116BE-EC50-FC79-4DD8-A852756D3BE6}"/>
                  </a:ext>
                </a:extLst>
              </p:cNvPr>
              <p:cNvSpPr txBox="1"/>
              <p:nvPr/>
            </p:nvSpPr>
            <p:spPr>
              <a:xfrm>
                <a:off x="3274406" y="565682"/>
                <a:ext cx="2589675" cy="20726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895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REMOVED HANDLING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89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89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80 %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895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rPr>
                  <a:t>Less handling of shipments per month in %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627D5D7-184B-3986-8533-508F4FF5AA82}"/>
              </a:ext>
            </a:extLst>
          </p:cNvPr>
          <p:cNvSpPr txBox="1"/>
          <p:nvPr/>
        </p:nvSpPr>
        <p:spPr>
          <a:xfrm>
            <a:off x="183375" y="3571376"/>
            <a:ext cx="2633907" cy="20726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689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SAVED TIME PR. PACKAGE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50 sec.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689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689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Saved on arrival and departure per parcel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12ED10-6ADB-3AEF-3305-F466B437F29A}"/>
              </a:ext>
            </a:extLst>
          </p:cNvPr>
          <p:cNvSpPr txBox="1"/>
          <p:nvPr/>
        </p:nvSpPr>
        <p:spPr>
          <a:xfrm>
            <a:off x="3276806" y="3571070"/>
            <a:ext cx="2589675" cy="20726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689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ROI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689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689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FE4F4">
                    <a:lumMod val="75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1,04 Year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689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Payback period - Year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3974DD48-4481-D056-86AC-0521AD12630F}"/>
              </a:ext>
            </a:extLst>
          </p:cNvPr>
          <p:cNvSpPr/>
          <p:nvPr/>
        </p:nvSpPr>
        <p:spPr>
          <a:xfrm>
            <a:off x="3914175" y="1223815"/>
            <a:ext cx="168450" cy="402000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1945A2D3-52AC-05A6-14B4-89F50B3665A6}"/>
              </a:ext>
            </a:extLst>
          </p:cNvPr>
          <p:cNvSpPr/>
          <p:nvPr/>
        </p:nvSpPr>
        <p:spPr>
          <a:xfrm>
            <a:off x="847125" y="1199751"/>
            <a:ext cx="168450" cy="402000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29D5663A-577F-0812-10A9-8BCE51CEF836}"/>
              </a:ext>
            </a:extLst>
          </p:cNvPr>
          <p:cNvSpPr/>
          <p:nvPr/>
        </p:nvSpPr>
        <p:spPr>
          <a:xfrm>
            <a:off x="646303" y="4204319"/>
            <a:ext cx="168450" cy="402000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09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23DF49-B749-48F3-BF9A-3B58EC701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28854E-E882-41AE-9DCC-8A083A106899}" type="slidenum">
              <a:rPr kumimoji="0" lang="en-US" sz="900" b="1" i="0" u="none" strike="noStrike" kern="1200" cap="all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9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C20DA5-9A81-4275-8A49-71572648906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3"/>
            <a:r>
              <a:rPr lang="en-US" sz="4400" b="1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Reference case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96000" indent="-285750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accent6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Delta Airline</a:t>
            </a:r>
          </a:p>
          <a:p>
            <a:pPr marL="110250"/>
            <a:endParaRPr lang="en-GB" sz="1800" dirty="0">
              <a:solidFill>
                <a:schemeClr val="accent6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US" sz="2800" b="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US" sz="2800" b="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en-US" sz="2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	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B40E69-9A62-4648-91D9-7848DDB03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35" y="5146082"/>
            <a:ext cx="600358" cy="60768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527570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7D5D35-C495-496E-92B8-4075AEEE9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28854E-E882-41AE-9DCC-8A083A106899}" type="slidenum">
              <a:rPr kumimoji="0" lang="en-US" sz="900" b="1" i="0" u="none" strike="noStrike" kern="1200" cap="all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9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66AD02-3F15-4B87-B678-91100EE68383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lvl="2"/>
            <a:r>
              <a:rPr lang="en-US" dirty="0"/>
              <a:t>CASE</a:t>
            </a:r>
          </a:p>
          <a:p>
            <a:pPr lvl="3"/>
            <a:r>
              <a:rPr lang="en-US" dirty="0"/>
              <a:t>Delta, IATA</a:t>
            </a:r>
          </a:p>
          <a:p>
            <a:r>
              <a:rPr lang="en-AU" dirty="0">
                <a:solidFill>
                  <a:schemeClr val="tx1"/>
                </a:solidFill>
              </a:rPr>
              <a:t>Passive RFID for baggage tracking and aggregation of Passenger to BSM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56DC5A-E063-469F-ADC8-1D4C56F6C8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086" y="3246278"/>
            <a:ext cx="1695167" cy="13099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3CD1FB-F557-411F-A136-3BA863122D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178" y="4397980"/>
            <a:ext cx="1695167" cy="16951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F8E99C-9098-4E2F-ADDC-1D2BC1D8BD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71161" cy="32462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736DDF-69D3-40E9-B6A0-576F97FD7C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6278"/>
            <a:ext cx="4072086" cy="27694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924A51A-905D-4EB0-8DFF-2B52A2B5AECA}"/>
              </a:ext>
            </a:extLst>
          </p:cNvPr>
          <p:cNvSpPr/>
          <p:nvPr/>
        </p:nvSpPr>
        <p:spPr>
          <a:xfrm>
            <a:off x="6831185" y="3670396"/>
            <a:ext cx="32893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  <a:hlinkClick r:id="rId6"/>
              </a:rPr>
              <a:t>https://www.youtube.com/watch?v=1xj_FhDhHOs</a:t>
            </a: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4B6F2C-4C27-46C8-9ECD-3081EE731900}"/>
              </a:ext>
            </a:extLst>
          </p:cNvPr>
          <p:cNvSpPr/>
          <p:nvPr/>
        </p:nvSpPr>
        <p:spPr>
          <a:xfrm>
            <a:off x="6831185" y="3070118"/>
            <a:ext cx="32646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  <a:hlinkClick r:id="rId7"/>
              </a:rPr>
              <a:t>https://www.youtube.com/watch?v=byLJYMlYKoA</a:t>
            </a: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6453CF-7222-404B-8DBB-EEFAC50C6E73}"/>
              </a:ext>
            </a:extLst>
          </p:cNvPr>
          <p:cNvSpPr txBox="1"/>
          <p:nvPr/>
        </p:nvSpPr>
        <p:spPr>
          <a:xfrm>
            <a:off x="2147454" y="6351049"/>
            <a:ext cx="1801091" cy="3651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Copyright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All rights reserved</a:t>
            </a:r>
            <a:endParaRPr kumimoji="0" lang="da-DK" sz="1200" b="0" i="0" u="none" strike="noStrike" kern="1200" cap="none" spc="0" normalizeH="0" baseline="0" noProof="0" dirty="0" err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2834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23DF49-B749-48F3-BF9A-3B58EC701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28854E-E882-41AE-9DCC-8A083A106899}" type="slidenum">
              <a:rPr kumimoji="0" lang="en-US" sz="900" b="1" i="0" u="none" strike="noStrike" kern="1200" cap="all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9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F5C1C63-A2F2-4073-A3FE-1C7819996E3C}"/>
              </a:ext>
            </a:extLst>
          </p:cNvPr>
          <p:cNvSpPr/>
          <p:nvPr/>
        </p:nvSpPr>
        <p:spPr>
          <a:xfrm>
            <a:off x="1228056" y="160258"/>
            <a:ext cx="5198334" cy="1825801"/>
          </a:xfrm>
          <a:custGeom>
            <a:avLst/>
            <a:gdLst>
              <a:gd name="connsiteX0" fmla="*/ 0 w 5198334"/>
              <a:gd name="connsiteY0" fmla="*/ 182580 h 1825801"/>
              <a:gd name="connsiteX1" fmla="*/ 182580 w 5198334"/>
              <a:gd name="connsiteY1" fmla="*/ 0 h 1825801"/>
              <a:gd name="connsiteX2" fmla="*/ 5015754 w 5198334"/>
              <a:gd name="connsiteY2" fmla="*/ 0 h 1825801"/>
              <a:gd name="connsiteX3" fmla="*/ 5198334 w 5198334"/>
              <a:gd name="connsiteY3" fmla="*/ 182580 h 1825801"/>
              <a:gd name="connsiteX4" fmla="*/ 5198334 w 5198334"/>
              <a:gd name="connsiteY4" fmla="*/ 1643221 h 1825801"/>
              <a:gd name="connsiteX5" fmla="*/ 5015754 w 5198334"/>
              <a:gd name="connsiteY5" fmla="*/ 1825801 h 1825801"/>
              <a:gd name="connsiteX6" fmla="*/ 182580 w 5198334"/>
              <a:gd name="connsiteY6" fmla="*/ 1825801 h 1825801"/>
              <a:gd name="connsiteX7" fmla="*/ 0 w 5198334"/>
              <a:gd name="connsiteY7" fmla="*/ 1643221 h 1825801"/>
              <a:gd name="connsiteX8" fmla="*/ 0 w 5198334"/>
              <a:gd name="connsiteY8" fmla="*/ 182580 h 182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98334" h="1825801">
                <a:moveTo>
                  <a:pt x="0" y="182580"/>
                </a:moveTo>
                <a:cubicBezTo>
                  <a:pt x="0" y="81744"/>
                  <a:pt x="81744" y="0"/>
                  <a:pt x="182580" y="0"/>
                </a:cubicBezTo>
                <a:lnTo>
                  <a:pt x="5015754" y="0"/>
                </a:lnTo>
                <a:cubicBezTo>
                  <a:pt x="5116590" y="0"/>
                  <a:pt x="5198334" y="81744"/>
                  <a:pt x="5198334" y="182580"/>
                </a:cubicBezTo>
                <a:lnTo>
                  <a:pt x="5198334" y="1643221"/>
                </a:lnTo>
                <a:cubicBezTo>
                  <a:pt x="5198334" y="1744057"/>
                  <a:pt x="5116590" y="1825801"/>
                  <a:pt x="5015754" y="1825801"/>
                </a:cubicBezTo>
                <a:lnTo>
                  <a:pt x="182580" y="1825801"/>
                </a:lnTo>
                <a:cubicBezTo>
                  <a:pt x="81744" y="1825801"/>
                  <a:pt x="0" y="1744057"/>
                  <a:pt x="0" y="1643221"/>
                </a:cubicBezTo>
                <a:lnTo>
                  <a:pt x="0" y="18258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09876" tIns="87630" rIns="87631" bIns="87630" numCol="1" spcCol="1270" anchor="t" anchorCtr="0">
            <a:noAutofit/>
          </a:bodyPr>
          <a:lstStyle/>
          <a:p>
            <a:pPr marL="0" marR="0" lvl="0" indent="0" algn="l" defTabSz="1022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300" b="1" i="0" u="none" strike="noStrike" kern="1200" cap="none" spc="0" normalizeH="0" baseline="0" noProof="0" dirty="0">
                <a:ln>
                  <a:noFill/>
                </a:ln>
                <a:solidFill>
                  <a:srgbClr val="45424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Challenges</a:t>
            </a:r>
          </a:p>
          <a:p>
            <a:pPr marL="285750" marR="0" lvl="1" indent="-285750" algn="l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45424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 lost bag cost + $100</a:t>
            </a:r>
          </a:p>
          <a:p>
            <a:pPr marL="285750" marR="0" lvl="1" indent="-285750" algn="l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45424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Passenger dissatisfaction with baggage loss looses repeat business</a:t>
            </a:r>
          </a:p>
          <a:p>
            <a:pPr marL="285750" marR="0" lvl="1" indent="-285750" algn="l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45424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IATA complaince, resolution 753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45424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193EC1-D11E-450E-9BF6-77E81BAB51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570" y="460633"/>
            <a:ext cx="1282738" cy="1282738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67CB107-2659-48E3-B6EA-5BFED804EA7F}"/>
              </a:ext>
            </a:extLst>
          </p:cNvPr>
          <p:cNvSpPr/>
          <p:nvPr/>
        </p:nvSpPr>
        <p:spPr>
          <a:xfrm>
            <a:off x="1228056" y="2168640"/>
            <a:ext cx="5198334" cy="1825801"/>
          </a:xfrm>
          <a:custGeom>
            <a:avLst/>
            <a:gdLst>
              <a:gd name="connsiteX0" fmla="*/ 0 w 5198334"/>
              <a:gd name="connsiteY0" fmla="*/ 182580 h 1825801"/>
              <a:gd name="connsiteX1" fmla="*/ 182580 w 5198334"/>
              <a:gd name="connsiteY1" fmla="*/ 0 h 1825801"/>
              <a:gd name="connsiteX2" fmla="*/ 5015754 w 5198334"/>
              <a:gd name="connsiteY2" fmla="*/ 0 h 1825801"/>
              <a:gd name="connsiteX3" fmla="*/ 5198334 w 5198334"/>
              <a:gd name="connsiteY3" fmla="*/ 182580 h 1825801"/>
              <a:gd name="connsiteX4" fmla="*/ 5198334 w 5198334"/>
              <a:gd name="connsiteY4" fmla="*/ 1643221 h 1825801"/>
              <a:gd name="connsiteX5" fmla="*/ 5015754 w 5198334"/>
              <a:gd name="connsiteY5" fmla="*/ 1825801 h 1825801"/>
              <a:gd name="connsiteX6" fmla="*/ 182580 w 5198334"/>
              <a:gd name="connsiteY6" fmla="*/ 1825801 h 1825801"/>
              <a:gd name="connsiteX7" fmla="*/ 0 w 5198334"/>
              <a:gd name="connsiteY7" fmla="*/ 1643221 h 1825801"/>
              <a:gd name="connsiteX8" fmla="*/ 0 w 5198334"/>
              <a:gd name="connsiteY8" fmla="*/ 182580 h 182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98334" h="1825801">
                <a:moveTo>
                  <a:pt x="0" y="182580"/>
                </a:moveTo>
                <a:cubicBezTo>
                  <a:pt x="0" y="81744"/>
                  <a:pt x="81744" y="0"/>
                  <a:pt x="182580" y="0"/>
                </a:cubicBezTo>
                <a:lnTo>
                  <a:pt x="5015754" y="0"/>
                </a:lnTo>
                <a:cubicBezTo>
                  <a:pt x="5116590" y="0"/>
                  <a:pt x="5198334" y="81744"/>
                  <a:pt x="5198334" y="182580"/>
                </a:cubicBezTo>
                <a:lnTo>
                  <a:pt x="5198334" y="1643221"/>
                </a:lnTo>
                <a:cubicBezTo>
                  <a:pt x="5198334" y="1744057"/>
                  <a:pt x="5116590" y="1825801"/>
                  <a:pt x="5015754" y="1825801"/>
                </a:cubicBezTo>
                <a:lnTo>
                  <a:pt x="182580" y="1825801"/>
                </a:lnTo>
                <a:cubicBezTo>
                  <a:pt x="81744" y="1825801"/>
                  <a:pt x="0" y="1744057"/>
                  <a:pt x="0" y="1643221"/>
                </a:cubicBezTo>
                <a:lnTo>
                  <a:pt x="0" y="18258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09876" tIns="87630" rIns="87631" bIns="87630" numCol="1" spcCol="1270" anchor="t" anchorCtr="0">
            <a:noAutofit/>
          </a:bodyPr>
          <a:lstStyle/>
          <a:p>
            <a:pPr marL="0" marR="0" lvl="0" indent="0" algn="l" defTabSz="1022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300" b="1" i="0" u="none" strike="noStrike" kern="1200" cap="none" spc="0" normalizeH="0" baseline="0" noProof="0" dirty="0">
                <a:ln>
                  <a:noFill/>
                </a:ln>
                <a:solidFill>
                  <a:srgbClr val="45424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Solution</a:t>
            </a:r>
          </a:p>
          <a:p>
            <a:pPr marL="285750" marR="0" lvl="1" indent="-285750" algn="l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45424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Automated scanning on 350 million bags per year</a:t>
            </a:r>
          </a:p>
          <a:p>
            <a:pPr marL="285750" marR="0" lvl="1" indent="-285750" algn="l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45424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Real time customer tracking notifications    </a:t>
            </a:r>
          </a:p>
          <a:p>
            <a:pPr marL="285750" marR="0" lvl="1" indent="-285750" algn="l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45424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Load control for IATA compliance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10187D1-4E5A-4673-B281-8BD78B1DE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338" y="2510035"/>
            <a:ext cx="1219554" cy="975642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3069C34-91C4-4876-9816-56FA3DBAD6F5}"/>
              </a:ext>
            </a:extLst>
          </p:cNvPr>
          <p:cNvSpPr/>
          <p:nvPr/>
        </p:nvSpPr>
        <p:spPr>
          <a:xfrm>
            <a:off x="1228056" y="4177022"/>
            <a:ext cx="5198334" cy="2110656"/>
          </a:xfrm>
          <a:custGeom>
            <a:avLst/>
            <a:gdLst>
              <a:gd name="connsiteX0" fmla="*/ 0 w 5198334"/>
              <a:gd name="connsiteY0" fmla="*/ 182580 h 1825801"/>
              <a:gd name="connsiteX1" fmla="*/ 182580 w 5198334"/>
              <a:gd name="connsiteY1" fmla="*/ 0 h 1825801"/>
              <a:gd name="connsiteX2" fmla="*/ 5015754 w 5198334"/>
              <a:gd name="connsiteY2" fmla="*/ 0 h 1825801"/>
              <a:gd name="connsiteX3" fmla="*/ 5198334 w 5198334"/>
              <a:gd name="connsiteY3" fmla="*/ 182580 h 1825801"/>
              <a:gd name="connsiteX4" fmla="*/ 5198334 w 5198334"/>
              <a:gd name="connsiteY4" fmla="*/ 1643221 h 1825801"/>
              <a:gd name="connsiteX5" fmla="*/ 5015754 w 5198334"/>
              <a:gd name="connsiteY5" fmla="*/ 1825801 h 1825801"/>
              <a:gd name="connsiteX6" fmla="*/ 182580 w 5198334"/>
              <a:gd name="connsiteY6" fmla="*/ 1825801 h 1825801"/>
              <a:gd name="connsiteX7" fmla="*/ 0 w 5198334"/>
              <a:gd name="connsiteY7" fmla="*/ 1643221 h 1825801"/>
              <a:gd name="connsiteX8" fmla="*/ 0 w 5198334"/>
              <a:gd name="connsiteY8" fmla="*/ 182580 h 182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98334" h="1825801">
                <a:moveTo>
                  <a:pt x="0" y="182580"/>
                </a:moveTo>
                <a:cubicBezTo>
                  <a:pt x="0" y="81744"/>
                  <a:pt x="81744" y="0"/>
                  <a:pt x="182580" y="0"/>
                </a:cubicBezTo>
                <a:lnTo>
                  <a:pt x="5015754" y="0"/>
                </a:lnTo>
                <a:cubicBezTo>
                  <a:pt x="5116590" y="0"/>
                  <a:pt x="5198334" y="81744"/>
                  <a:pt x="5198334" y="182580"/>
                </a:cubicBezTo>
                <a:lnTo>
                  <a:pt x="5198334" y="1643221"/>
                </a:lnTo>
                <a:cubicBezTo>
                  <a:pt x="5198334" y="1744057"/>
                  <a:pt x="5116590" y="1825801"/>
                  <a:pt x="5015754" y="1825801"/>
                </a:cubicBezTo>
                <a:lnTo>
                  <a:pt x="182580" y="1825801"/>
                </a:lnTo>
                <a:cubicBezTo>
                  <a:pt x="81744" y="1825801"/>
                  <a:pt x="0" y="1744057"/>
                  <a:pt x="0" y="1643221"/>
                </a:cubicBezTo>
                <a:lnTo>
                  <a:pt x="0" y="18258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09876" tIns="87630" rIns="87631" bIns="87630" numCol="1" spcCol="1270" anchor="t" anchorCtr="0">
            <a:noAutofit/>
          </a:bodyPr>
          <a:lstStyle/>
          <a:p>
            <a:pPr marL="0" marR="0" lvl="0" indent="0" algn="l" defTabSz="1022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300" b="1" i="0" u="none" strike="noStrike" kern="1200" cap="none" spc="0" normalizeH="0" baseline="0" noProof="0" dirty="0">
                <a:ln>
                  <a:noFill/>
                </a:ln>
                <a:solidFill>
                  <a:srgbClr val="45424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Value</a:t>
            </a:r>
            <a:r>
              <a:rPr kumimoji="0" lang="en-CA" sz="2300" b="0" i="0" u="none" strike="noStrike" kern="1200" cap="none" spc="0" normalizeH="0" baseline="0" noProof="0" dirty="0">
                <a:ln>
                  <a:noFill/>
                </a:ln>
                <a:solidFill>
                  <a:srgbClr val="45424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</a:p>
          <a:p>
            <a:pPr marL="285750" marR="0" lvl="1" indent="-285750" algn="l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45424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5-10% reduction in mishandled bags</a:t>
            </a:r>
          </a:p>
          <a:p>
            <a:pPr marL="285750" marR="0" lvl="1" indent="-285750" algn="l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45424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FTE cost out in loading operations</a:t>
            </a:r>
          </a:p>
          <a:p>
            <a:pPr marL="285750" marR="0" lvl="1" indent="-285750" algn="l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45424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Industry savings over next 7 years up to $3 billion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1A6156C-5069-4B96-9B31-472A945993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569" y="4595979"/>
            <a:ext cx="1264739" cy="12141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907F68A-EB8D-4AA1-B190-C5417D45A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967" y="178928"/>
            <a:ext cx="3757931" cy="38648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77F70DE-12A5-4B79-9806-90A768A7E4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968" y="3776094"/>
            <a:ext cx="3774470" cy="25115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5E4A5EB-B7DA-432F-BD8C-829E12BC5A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111" y="5384576"/>
            <a:ext cx="460660" cy="4255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589747-CE38-4835-BFEE-FAD4194DD5C6}"/>
              </a:ext>
            </a:extLst>
          </p:cNvPr>
          <p:cNvSpPr txBox="1"/>
          <p:nvPr/>
        </p:nvSpPr>
        <p:spPr>
          <a:xfrm>
            <a:off x="2147454" y="6351049"/>
            <a:ext cx="1801091" cy="3651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Copyright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All rights reserved</a:t>
            </a:r>
            <a:endParaRPr kumimoji="0" lang="da-DK" sz="1200" b="0" i="0" u="none" strike="noStrike" kern="1200" cap="none" spc="0" normalizeH="0" baseline="0" noProof="0" dirty="0" err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81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TextBox 3"/>
          <p:cNvSpPr/>
          <p:nvPr/>
        </p:nvSpPr>
        <p:spPr>
          <a:xfrm>
            <a:off x="-1" y="4753867"/>
            <a:ext cx="1482573" cy="125783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latin typeface="Open Sans"/>
                <a:ea typeface="Open Sans"/>
                <a:cs typeface="Open Sans"/>
                <a:sym typeface="Open Sans"/>
              </a:defRPr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6" name="TextBox 2"/>
          <p:cNvSpPr/>
          <p:nvPr/>
        </p:nvSpPr>
        <p:spPr>
          <a:xfrm>
            <a:off x="2698812" y="4753867"/>
            <a:ext cx="3400608" cy="125783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latin typeface="Open Sans"/>
                <a:ea typeface="Open Sans"/>
                <a:cs typeface="Open Sans"/>
                <a:sym typeface="Open Sans"/>
              </a:defRPr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7" name="Content Placeholder 4"/>
          <p:cNvSpPr txBox="1">
            <a:spLocks noGrp="1"/>
          </p:cNvSpPr>
          <p:nvPr>
            <p:ph type="body" idx="1"/>
          </p:nvPr>
        </p:nvSpPr>
        <p:spPr>
          <a:xfrm>
            <a:off x="6306207" y="1521773"/>
            <a:ext cx="5331836" cy="316058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8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j-ea"/>
                <a:cs typeface="+mj-cs"/>
              </a:rPr>
              <a:t>Contact information</a:t>
            </a:r>
          </a:p>
        </p:txBody>
      </p:sp>
      <p:pic>
        <p:nvPicPr>
          <p:cNvPr id="478" name="Content Placeholder 6" descr="Content Placeholder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" y="0"/>
            <a:ext cx="6089166" cy="6011863"/>
          </a:xfrm>
          <a:prstGeom prst="rect">
            <a:avLst/>
          </a:prstGeom>
          <a:ln w="12700">
            <a:miter lim="400000"/>
          </a:ln>
        </p:spPr>
      </p:pic>
      <p:sp>
        <p:nvSpPr>
          <p:cNvPr id="479" name="Rectangle 7"/>
          <p:cNvSpPr txBox="1"/>
          <p:nvPr/>
        </p:nvSpPr>
        <p:spPr>
          <a:xfrm>
            <a:off x="7036379" y="3325468"/>
            <a:ext cx="4825766" cy="1938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latin typeface="Open Sans"/>
                <a:ea typeface="Open Sans"/>
                <a:cs typeface="Open Sans"/>
                <a:sym typeface="Open Sans"/>
              </a:defRPr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Helvetica"/>
                <a:sym typeface="Calibri"/>
              </a:rPr>
              <a:t>Christian Meinhardt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Helvetica"/>
                <a:sym typeface="Calibri"/>
              </a:rPr>
              <a:t>Sales Director, Retail &amp; Logistics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/>
                <a:cs typeface="Calibri"/>
                <a:sym typeface="Calibri"/>
              </a:rPr>
              <a:t>CME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/>
                <a:ea typeface="+mn-ea"/>
                <a:cs typeface="Helvetica"/>
                <a:sym typeface="Calibri"/>
              </a:rPr>
              <a:t>@lyngsoesystems.com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Arial" charset="0"/>
                <a:sym typeface="Calibri"/>
              </a:rPr>
              <a:t>Direct:   +45 41742400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Arial" charset="0"/>
                <a:sym typeface="Calibri"/>
              </a:rPr>
              <a:t>IM: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cs typeface="Arial" charset="0"/>
                <a:sym typeface="Calibri"/>
              </a:rPr>
              <a:t>CME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Arial" charset="0"/>
                <a:sym typeface="Calibri"/>
              </a:rPr>
              <a:t>@lyngsoesystems.com</a:t>
            </a:r>
          </a:p>
        </p:txBody>
      </p:sp>
      <p:pic>
        <p:nvPicPr>
          <p:cNvPr id="480" name="Content Placeholder 7" descr="Content Placeholder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213" y="4753867"/>
            <a:ext cx="2698813" cy="1337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Picture 9" descr="Picture 9"/>
          <p:cNvPicPr>
            <a:picLocks noChangeAspect="1"/>
          </p:cNvPicPr>
          <p:nvPr/>
        </p:nvPicPr>
        <p:blipFill>
          <a:blip r:embed="rId4"/>
          <a:srcRect t="1" r="3523" b="10868"/>
          <a:stretch>
            <a:fillRect/>
          </a:stretch>
        </p:blipFill>
        <p:spPr>
          <a:xfrm>
            <a:off x="3432292" y="5008145"/>
            <a:ext cx="1200656" cy="712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482" name="Picture 2" descr="Picture 2"/>
          <p:cNvPicPr>
            <a:picLocks noChangeAspect="1"/>
          </p:cNvPicPr>
          <p:nvPr/>
        </p:nvPicPr>
        <p:blipFill>
          <a:blip r:embed="rId5"/>
          <a:srcRect b="8178"/>
          <a:stretch>
            <a:fillRect/>
          </a:stretch>
        </p:blipFill>
        <p:spPr>
          <a:xfrm>
            <a:off x="3941686" y="5264456"/>
            <a:ext cx="258469" cy="256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7D949F-11BB-38F2-56F1-D1FB330B41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3" y="6091527"/>
            <a:ext cx="12192000" cy="60808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CC446D-5A30-66B7-1D8C-3C1A63EB9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28854E-E882-41AE-9DCC-8A083A106899}" type="slidenum">
              <a:rPr kumimoji="0" lang="en-US" sz="900" b="1" i="0" u="none" strike="noStrike" kern="1200" cap="all" spc="0" normalizeH="0" baseline="0" noProof="0" smtClean="0">
                <a:ln>
                  <a:noFill/>
                </a:ln>
                <a:solidFill>
                  <a:srgbClr val="00689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1" i="0" u="none" strike="noStrike" kern="1200" cap="all" spc="0" normalizeH="0" baseline="0" noProof="0" dirty="0">
              <a:ln>
                <a:noFill/>
              </a:ln>
              <a:solidFill>
                <a:srgbClr val="00689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382BD6-BE58-26DD-C6B1-83310C0C4F9E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ctr"/>
          <a:lstStyle/>
          <a:p>
            <a:pPr lvl="3"/>
            <a:r>
              <a:rPr lang="en-US" sz="4000" dirty="0"/>
              <a:t>AVS STATION</a:t>
            </a:r>
          </a:p>
          <a:p>
            <a:pPr lvl="1">
              <a:spcAft>
                <a:spcPts val="600"/>
              </a:spcAft>
            </a:pPr>
            <a:r>
              <a:rPr lang="en-US" sz="1600" b="1" dirty="0"/>
              <a:t>Self-contained solution that works with current GS1 standards or similar industry standards</a:t>
            </a:r>
          </a:p>
          <a:p>
            <a:pPr lvl="1">
              <a:spcAft>
                <a:spcPts val="600"/>
              </a:spcAft>
            </a:pPr>
            <a:endParaRPr lang="en-US" sz="1600" b="1" dirty="0"/>
          </a:p>
          <a:p>
            <a:pPr lvl="1">
              <a:spcAft>
                <a:spcPts val="600"/>
              </a:spcAft>
            </a:pPr>
            <a:r>
              <a:rPr lang="en-US" sz="1600" b="1" dirty="0"/>
              <a:t>Cloud based solution – no on-premise software installation needed</a:t>
            </a:r>
          </a:p>
          <a:p>
            <a:pPr marL="0" lvl="1" indent="0">
              <a:spcAft>
                <a:spcPts val="600"/>
              </a:spcAft>
              <a:buNone/>
            </a:pPr>
            <a:endParaRPr lang="en-US" sz="1600" b="1" dirty="0"/>
          </a:p>
          <a:p>
            <a:pPr lvl="1">
              <a:spcAft>
                <a:spcPts val="600"/>
              </a:spcAft>
            </a:pPr>
            <a:r>
              <a:rPr lang="en-US" sz="1600" b="1" dirty="0"/>
              <a:t>Operated on a tablet</a:t>
            </a:r>
          </a:p>
          <a:p>
            <a:pPr lvl="1">
              <a:spcAft>
                <a:spcPts val="600"/>
              </a:spcAft>
            </a:pPr>
            <a:endParaRPr lang="en-US" sz="1600" b="1" dirty="0"/>
          </a:p>
          <a:p>
            <a:pPr lvl="1">
              <a:spcAft>
                <a:spcPts val="600"/>
              </a:spcAft>
            </a:pPr>
            <a:r>
              <a:rPr lang="en-US" sz="1600" b="1" dirty="0"/>
              <a:t>Scalable – add more gates, expand with destination, load, arrival and item scanning</a:t>
            </a:r>
          </a:p>
        </p:txBody>
      </p:sp>
      <p:pic>
        <p:nvPicPr>
          <p:cNvPr id="8" name="Picture 7" descr="A picture containing arrow&#10;&#10;Description automatically generated">
            <a:extLst>
              <a:ext uri="{FF2B5EF4-FFF2-40B4-BE49-F238E27FC236}">
                <a16:creationId xmlns:a16="http://schemas.microsoft.com/office/drawing/2014/main" id="{F7D75DC2-205F-14A7-BDA2-7C8AB2C39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836" y="-1631753"/>
            <a:ext cx="8392639" cy="827933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573CCDA-3EA5-6299-B01D-F5589A15F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9550" y="3521988"/>
            <a:ext cx="1140507" cy="99106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1E4A4A8-04C0-7625-8DB2-FE2FC381E9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02212" y="811581"/>
            <a:ext cx="920772" cy="99106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A695121-78EB-2FC9-6F68-EA66207B7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4415287" y="1428204"/>
            <a:ext cx="1086404" cy="8462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3305799-5E83-7C07-9CE7-DF4489A5A9B5}"/>
              </a:ext>
            </a:extLst>
          </p:cNvPr>
          <p:cNvSpPr txBox="1"/>
          <p:nvPr/>
        </p:nvSpPr>
        <p:spPr>
          <a:xfrm>
            <a:off x="655637" y="3788918"/>
            <a:ext cx="868332" cy="4572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TABLET WITH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EMPLOYEE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LOADING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TRUCK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AC5930-A263-DD0A-952C-B711301B982F}"/>
              </a:ext>
            </a:extLst>
          </p:cNvPr>
          <p:cNvSpPr txBox="1"/>
          <p:nvPr/>
        </p:nvSpPr>
        <p:spPr>
          <a:xfrm>
            <a:off x="2091923" y="1028485"/>
            <a:ext cx="731061" cy="5939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WIRELESS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RFID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PORTAL</a:t>
            </a:r>
            <a:endParaRPr kumimoji="0" lang="da-DK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F5324E-B0F1-49B1-20FC-FACCA63D6F33}"/>
              </a:ext>
            </a:extLst>
          </p:cNvPr>
          <p:cNvSpPr txBox="1"/>
          <p:nvPr/>
        </p:nvSpPr>
        <p:spPr>
          <a:xfrm>
            <a:off x="4676695" y="1550011"/>
            <a:ext cx="856536" cy="7013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MOBILE,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SELF-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SUPPORTING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GANTRY</a:t>
            </a:r>
          </a:p>
        </p:txBody>
      </p:sp>
    </p:spTree>
    <p:extLst>
      <p:ext uri="{BB962C8B-B14F-4D97-AF65-F5344CB8AC3E}">
        <p14:creationId xmlns:p14="http://schemas.microsoft.com/office/powerpoint/2010/main" val="1471702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D701AD-D559-31F7-ED24-1AC3D9CFB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28854E-E882-41AE-9DCC-8A083A106899}" type="slidenum">
              <a:rPr kumimoji="0" lang="en-US" sz="900" b="1" i="0" u="none" strike="noStrike" kern="1200" cap="all" spc="0" normalizeH="0" baseline="0" noProof="0" smtClean="0">
                <a:ln>
                  <a:noFill/>
                </a:ln>
                <a:solidFill>
                  <a:srgbClr val="00689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1" i="0" u="none" strike="noStrike" kern="1200" cap="all" spc="0" normalizeH="0" baseline="0" noProof="0" dirty="0">
              <a:ln>
                <a:noFill/>
              </a:ln>
              <a:solidFill>
                <a:srgbClr val="00689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4" name="Content Placeholder 13" descr="A diagram of a warehouse">
            <a:extLst>
              <a:ext uri="{FF2B5EF4-FFF2-40B4-BE49-F238E27FC236}">
                <a16:creationId xmlns:a16="http://schemas.microsoft.com/office/drawing/2014/main" id="{D76F2574-E086-46AA-02BF-AC9C80DD1D2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6" y="549459"/>
            <a:ext cx="11401808" cy="6011863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13AFEB-08A7-02E9-A4DC-6F6520E9BC0F}"/>
              </a:ext>
            </a:extLst>
          </p:cNvPr>
          <p:cNvSpPr txBox="1"/>
          <p:nvPr/>
        </p:nvSpPr>
        <p:spPr>
          <a:xfrm>
            <a:off x="7585507" y="343998"/>
            <a:ext cx="4521654" cy="15049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b="1" i="0" u="none" strike="noStrike" kern="1200" cap="none" spc="0" normalizeH="0" baseline="0" noProof="0" dirty="0">
                <a:ln>
                  <a:noFill/>
                </a:ln>
                <a:solidFill>
                  <a:srgbClr val="00689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AVS APPLIED IN SUPPLY-CHAINS AT SSCC LEVEL</a:t>
            </a:r>
          </a:p>
        </p:txBody>
      </p:sp>
    </p:spTree>
    <p:extLst>
      <p:ext uri="{BB962C8B-B14F-4D97-AF65-F5344CB8AC3E}">
        <p14:creationId xmlns:p14="http://schemas.microsoft.com/office/powerpoint/2010/main" val="308948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D701AD-D559-31F7-ED24-1AC3D9CFB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28854E-E882-41AE-9DCC-8A083A106899}" type="slidenum">
              <a:rPr kumimoji="0" lang="en-US" sz="900" b="1" i="0" u="none" strike="noStrike" kern="1200" cap="all" spc="0" normalizeH="0" baseline="0" noProof="0" smtClean="0">
                <a:ln>
                  <a:noFill/>
                </a:ln>
                <a:solidFill>
                  <a:srgbClr val="00689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1" i="0" u="none" strike="noStrike" kern="1200" cap="all" spc="0" normalizeH="0" baseline="0" noProof="0" dirty="0">
              <a:ln>
                <a:noFill/>
              </a:ln>
              <a:solidFill>
                <a:srgbClr val="00689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4" name="Content Placeholder 13" descr="A diagram of a warehouse">
            <a:extLst>
              <a:ext uri="{FF2B5EF4-FFF2-40B4-BE49-F238E27FC236}">
                <a16:creationId xmlns:a16="http://schemas.microsoft.com/office/drawing/2014/main" id="{D76F2574-E086-46AA-02BF-AC9C80DD1D2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547" y="0"/>
            <a:ext cx="22911302" cy="12080506"/>
          </a:xfrm>
        </p:spPr>
      </p:pic>
    </p:spTree>
    <p:extLst>
      <p:ext uri="{BB962C8B-B14F-4D97-AF65-F5344CB8AC3E}">
        <p14:creationId xmlns:p14="http://schemas.microsoft.com/office/powerpoint/2010/main" val="3064824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9191E3-8057-4C83-0F6F-1C200B8D0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28854E-E882-41AE-9DCC-8A083A106899}" type="slidenum">
              <a:rPr kumimoji="0" lang="en-US" sz="900" b="1" i="0" u="none" strike="noStrike" kern="1200" cap="all" spc="0" normalizeH="0" baseline="0" noProof="0" smtClean="0">
                <a:ln>
                  <a:noFill/>
                </a:ln>
                <a:solidFill>
                  <a:srgbClr val="00689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1" i="0" u="none" strike="noStrike" kern="1200" cap="all" spc="0" normalizeH="0" baseline="0" noProof="0" dirty="0">
              <a:ln>
                <a:noFill/>
              </a:ln>
              <a:solidFill>
                <a:srgbClr val="00689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D259AF-40E3-70B2-C988-C34433A2C9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58800" y="1089000"/>
            <a:ext cx="6674400" cy="468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5C8AED-634A-0D25-1138-CB55C1A6E87E}"/>
              </a:ext>
            </a:extLst>
          </p:cNvPr>
          <p:cNvSpPr txBox="1"/>
          <p:nvPr/>
        </p:nvSpPr>
        <p:spPr>
          <a:xfrm>
            <a:off x="2563472" y="5905714"/>
            <a:ext cx="7065056" cy="4730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89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VALIDATION: CONTENT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89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Shown here at item level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58DAF98-0429-92E2-6C26-798300E2AB5D}"/>
              </a:ext>
            </a:extLst>
          </p:cNvPr>
          <p:cNvSpPr/>
          <p:nvPr/>
        </p:nvSpPr>
        <p:spPr>
          <a:xfrm>
            <a:off x="372863" y="385948"/>
            <a:ext cx="1406105" cy="140610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F44C9E-BBF5-EFA4-4C4A-1AE4234EFD72}"/>
              </a:ext>
            </a:extLst>
          </p:cNvPr>
          <p:cNvSpPr txBox="1"/>
          <p:nvPr/>
        </p:nvSpPr>
        <p:spPr>
          <a:xfrm>
            <a:off x="745725" y="385948"/>
            <a:ext cx="1207697" cy="140610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8086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C7444F-3E7E-827B-DE3C-626E5C5F4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28854E-E882-41AE-9DCC-8A083A106899}" type="slidenum">
              <a:rPr kumimoji="0" lang="en-US" sz="900" b="1" i="0" u="none" strike="noStrike" kern="1200" cap="all" spc="0" normalizeH="0" baseline="0" noProof="0" smtClean="0">
                <a:ln>
                  <a:noFill/>
                </a:ln>
                <a:solidFill>
                  <a:srgbClr val="00689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1" i="0" u="none" strike="noStrike" kern="1200" cap="all" spc="0" normalizeH="0" baseline="0" noProof="0" dirty="0">
              <a:ln>
                <a:noFill/>
              </a:ln>
              <a:solidFill>
                <a:srgbClr val="00689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123A953-6A1B-FA64-7D38-7938305EC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392" y="1089000"/>
            <a:ext cx="6675217" cy="468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F57688-BF9A-594E-2836-9EFE2D3851E8}"/>
              </a:ext>
            </a:extLst>
          </p:cNvPr>
          <p:cNvSpPr txBox="1"/>
          <p:nvPr/>
        </p:nvSpPr>
        <p:spPr>
          <a:xfrm>
            <a:off x="3835173" y="5892996"/>
            <a:ext cx="4521654" cy="4857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b="1" i="0" u="none" strike="noStrike" kern="1200" cap="none" spc="0" normalizeH="0" baseline="0" noProof="0" dirty="0">
                <a:ln>
                  <a:noFill/>
                </a:ln>
                <a:solidFill>
                  <a:srgbClr val="00689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VALIDATION: LOAD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C1737B9-61B0-9F6E-79CD-A9A7A1946C7D}"/>
              </a:ext>
            </a:extLst>
          </p:cNvPr>
          <p:cNvSpPr/>
          <p:nvPr/>
        </p:nvSpPr>
        <p:spPr>
          <a:xfrm>
            <a:off x="372863" y="385948"/>
            <a:ext cx="1406105" cy="140610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464DE6-3DC9-6A4F-C818-B5B96F90EE4E}"/>
              </a:ext>
            </a:extLst>
          </p:cNvPr>
          <p:cNvSpPr txBox="1"/>
          <p:nvPr/>
        </p:nvSpPr>
        <p:spPr>
          <a:xfrm>
            <a:off x="745725" y="385948"/>
            <a:ext cx="1207697" cy="140610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3829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D701AD-D559-31F7-ED24-1AC3D9CFB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28854E-E882-41AE-9DCC-8A083A106899}" type="slidenum">
              <a:rPr kumimoji="0" lang="en-US" sz="900" b="1" i="0" u="none" strike="noStrike" kern="1200" cap="all" spc="0" normalizeH="0" baseline="0" noProof="0" smtClean="0">
                <a:ln>
                  <a:noFill/>
                </a:ln>
                <a:solidFill>
                  <a:srgbClr val="00689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1" i="0" u="none" strike="noStrike" kern="1200" cap="all" spc="0" normalizeH="0" baseline="0" noProof="0" dirty="0">
              <a:ln>
                <a:noFill/>
              </a:ln>
              <a:solidFill>
                <a:srgbClr val="00689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4" name="Content Placeholder 13" descr="A diagram of a warehouse">
            <a:extLst>
              <a:ext uri="{FF2B5EF4-FFF2-40B4-BE49-F238E27FC236}">
                <a16:creationId xmlns:a16="http://schemas.microsoft.com/office/drawing/2014/main" id="{D76F2574-E086-46AA-02BF-AC9C80DD1D2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547" y="0"/>
            <a:ext cx="22911302" cy="12080506"/>
          </a:xfrm>
        </p:spPr>
      </p:pic>
    </p:spTree>
    <p:extLst>
      <p:ext uri="{BB962C8B-B14F-4D97-AF65-F5344CB8AC3E}">
        <p14:creationId xmlns:p14="http://schemas.microsoft.com/office/powerpoint/2010/main" val="1680222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D701AD-D559-31F7-ED24-1AC3D9CFB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28854E-E882-41AE-9DCC-8A083A106899}" type="slidenum">
              <a:rPr kumimoji="0" lang="en-US" sz="900" b="1" i="0" u="none" strike="noStrike" kern="1200" cap="all" spc="0" normalizeH="0" baseline="0" noProof="0" smtClean="0">
                <a:ln>
                  <a:noFill/>
                </a:ln>
                <a:solidFill>
                  <a:srgbClr val="00689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1" i="0" u="none" strike="noStrike" kern="1200" cap="all" spc="0" normalizeH="0" baseline="0" noProof="0" dirty="0">
              <a:ln>
                <a:noFill/>
              </a:ln>
              <a:solidFill>
                <a:srgbClr val="00689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4" name="Content Placeholder 13" descr="A diagram of a warehouse">
            <a:extLst>
              <a:ext uri="{FF2B5EF4-FFF2-40B4-BE49-F238E27FC236}">
                <a16:creationId xmlns:a16="http://schemas.microsoft.com/office/drawing/2014/main" id="{D76F2574-E086-46AA-02BF-AC9C80DD1D2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3064" y="0"/>
            <a:ext cx="19582086" cy="10325100"/>
          </a:xfrm>
        </p:spPr>
      </p:pic>
    </p:spTree>
    <p:extLst>
      <p:ext uri="{BB962C8B-B14F-4D97-AF65-F5344CB8AC3E}">
        <p14:creationId xmlns:p14="http://schemas.microsoft.com/office/powerpoint/2010/main" val="2933049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Lyngsoe Systems">
      <a:dk1>
        <a:srgbClr val="000000"/>
      </a:dk1>
      <a:lt1>
        <a:sysClr val="window" lastClr="FFFFFF"/>
      </a:lt1>
      <a:dk2>
        <a:srgbClr val="3D3D3D"/>
      </a:dk2>
      <a:lt2>
        <a:srgbClr val="D0D3D4"/>
      </a:lt2>
      <a:accent1>
        <a:srgbClr val="004467"/>
      </a:accent1>
      <a:accent2>
        <a:srgbClr val="0090BB"/>
      </a:accent2>
      <a:accent3>
        <a:srgbClr val="22C2B5"/>
      </a:accent3>
      <a:accent4>
        <a:srgbClr val="E4046E"/>
      </a:accent4>
      <a:accent5>
        <a:srgbClr val="0CBD58"/>
      </a:accent5>
      <a:accent6>
        <a:srgbClr val="B60033"/>
      </a:accent6>
      <a:hlink>
        <a:srgbClr val="0090BB"/>
      </a:hlink>
      <a:folHlink>
        <a:srgbClr val="0CBD58"/>
      </a:folHlink>
    </a:clrScheme>
    <a:fontScheme name="Lyngsoe Systems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headEnd type="none" w="med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LyngsoeSystems_16_9.potx" id="{C6C62AA0-2B64-4476-B2D2-858D492F0BC1}" vid="{5D1D1602-1C9C-4156-BE70-9065B24CBC62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Lyngsoe Systems">
      <a:dk1>
        <a:srgbClr val="000000"/>
      </a:dk1>
      <a:lt1>
        <a:sysClr val="window" lastClr="FFFFFF"/>
      </a:lt1>
      <a:dk2>
        <a:srgbClr val="3D3D3D"/>
      </a:dk2>
      <a:lt2>
        <a:srgbClr val="D0D3D4"/>
      </a:lt2>
      <a:accent1>
        <a:srgbClr val="004467"/>
      </a:accent1>
      <a:accent2>
        <a:srgbClr val="0090BB"/>
      </a:accent2>
      <a:accent3>
        <a:srgbClr val="22C2B5"/>
      </a:accent3>
      <a:accent4>
        <a:srgbClr val="E4046E"/>
      </a:accent4>
      <a:accent5>
        <a:srgbClr val="0CBD58"/>
      </a:accent5>
      <a:accent6>
        <a:srgbClr val="B60033"/>
      </a:accent6>
      <a:hlink>
        <a:srgbClr val="0090BB"/>
      </a:hlink>
      <a:folHlink>
        <a:srgbClr val="0CBD58"/>
      </a:folHlink>
    </a:clrScheme>
    <a:fontScheme name="Lyngsoe Systems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headEnd type="none" w="med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LyngsoeSystems_16_9.potx" id="{C6C62AA0-2B64-4476-B2D2-858D492F0BC1}" vid="{5D1D1602-1C9C-4156-BE70-9065B24CBC62}"/>
    </a:ext>
  </a:extLst>
</a:theme>
</file>

<file path=ppt/theme/theme3.xml><?xml version="1.0" encoding="utf-8"?>
<a:theme xmlns:a="http://schemas.openxmlformats.org/drawingml/2006/main" name="2_Office Theme">
  <a:themeElements>
    <a:clrScheme name="Lyngsoe Systems">
      <a:dk1>
        <a:srgbClr val="000000"/>
      </a:dk1>
      <a:lt1>
        <a:sysClr val="window" lastClr="FFFFFF"/>
      </a:lt1>
      <a:dk2>
        <a:srgbClr val="3D3D3D"/>
      </a:dk2>
      <a:lt2>
        <a:srgbClr val="D0D3D4"/>
      </a:lt2>
      <a:accent1>
        <a:srgbClr val="004467"/>
      </a:accent1>
      <a:accent2>
        <a:srgbClr val="0090BB"/>
      </a:accent2>
      <a:accent3>
        <a:srgbClr val="22C2B5"/>
      </a:accent3>
      <a:accent4>
        <a:srgbClr val="E4046E"/>
      </a:accent4>
      <a:accent5>
        <a:srgbClr val="0CBD58"/>
      </a:accent5>
      <a:accent6>
        <a:srgbClr val="B60033"/>
      </a:accent6>
      <a:hlink>
        <a:srgbClr val="0090BB"/>
      </a:hlink>
      <a:folHlink>
        <a:srgbClr val="0CBD58"/>
      </a:folHlink>
    </a:clrScheme>
    <a:fontScheme name="Lyngsoe Systems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headEnd type="none" w="med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B11DC4A8-051A-43FC-8588-99C7841322F2}" vid="{FF5CB339-284D-4459-986C-7BF5D4B2EE5D}"/>
    </a:ext>
  </a:extLst>
</a:theme>
</file>

<file path=ppt/theme/theme4.xml><?xml version="1.0" encoding="utf-8"?>
<a:theme xmlns:a="http://schemas.openxmlformats.org/drawingml/2006/main" name="3_Office Theme">
  <a:themeElements>
    <a:clrScheme name="Lyngsoe Systems">
      <a:dk1>
        <a:srgbClr val="000000"/>
      </a:dk1>
      <a:lt1>
        <a:sysClr val="window" lastClr="FFFFFF"/>
      </a:lt1>
      <a:dk2>
        <a:srgbClr val="3D3D3D"/>
      </a:dk2>
      <a:lt2>
        <a:srgbClr val="D0D3D4"/>
      </a:lt2>
      <a:accent1>
        <a:srgbClr val="004467"/>
      </a:accent1>
      <a:accent2>
        <a:srgbClr val="0090BB"/>
      </a:accent2>
      <a:accent3>
        <a:srgbClr val="22C2B5"/>
      </a:accent3>
      <a:accent4>
        <a:srgbClr val="E4046E"/>
      </a:accent4>
      <a:accent5>
        <a:srgbClr val="0CBD58"/>
      </a:accent5>
      <a:accent6>
        <a:srgbClr val="B60033"/>
      </a:accent6>
      <a:hlink>
        <a:srgbClr val="0090BB"/>
      </a:hlink>
      <a:folHlink>
        <a:srgbClr val="0CBD58"/>
      </a:folHlink>
    </a:clrScheme>
    <a:fontScheme name="LS Custom Styles 2017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headEnd type="none" w="med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Widescreen.potx" id="{3C612E56-6A31-415F-A041-3B498A93CF5C}" vid="{97E4792A-8B95-4CF5-A9A0-EE40750AA9EE}"/>
    </a:ext>
  </a:extLst>
</a:theme>
</file>

<file path=ppt/theme/theme5.xml><?xml version="1.0" encoding="utf-8"?>
<a:theme xmlns:a="http://schemas.openxmlformats.org/drawingml/2006/main" name="4_Office Theme">
  <a:themeElements>
    <a:clrScheme name="Lyngsoe Systems">
      <a:dk1>
        <a:srgbClr val="000000"/>
      </a:dk1>
      <a:lt1>
        <a:sysClr val="window" lastClr="FFFFFF"/>
      </a:lt1>
      <a:dk2>
        <a:srgbClr val="3D3D3D"/>
      </a:dk2>
      <a:lt2>
        <a:srgbClr val="D0D3D4"/>
      </a:lt2>
      <a:accent1>
        <a:srgbClr val="004467"/>
      </a:accent1>
      <a:accent2>
        <a:srgbClr val="0090BB"/>
      </a:accent2>
      <a:accent3>
        <a:srgbClr val="22C2B5"/>
      </a:accent3>
      <a:accent4>
        <a:srgbClr val="E4046E"/>
      </a:accent4>
      <a:accent5>
        <a:srgbClr val="0CBD58"/>
      </a:accent5>
      <a:accent6>
        <a:srgbClr val="B60033"/>
      </a:accent6>
      <a:hlink>
        <a:srgbClr val="0090BB"/>
      </a:hlink>
      <a:folHlink>
        <a:srgbClr val="0CBD58"/>
      </a:folHlink>
    </a:clrScheme>
    <a:fontScheme name="Lyngsoe Systems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headEnd type="none" w="med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LyngsoeSystems_16_9.potx" id="{C6C62AA0-2B64-4476-B2D2-858D492F0BC1}" vid="{5D1D1602-1C9C-4156-BE70-9065B24CBC62}"/>
    </a:ext>
  </a:extLst>
</a:theme>
</file>

<file path=ppt/theme/theme6.xml><?xml version="1.0" encoding="utf-8"?>
<a:theme xmlns:a="http://schemas.openxmlformats.org/drawingml/2006/main" name="1_LyngsoeCorpTheme">
  <a:themeElements>
    <a:clrScheme name="Custom 37">
      <a:dk1>
        <a:sysClr val="windowText" lastClr="000000"/>
      </a:dk1>
      <a:lt1>
        <a:sysClr val="window" lastClr="FFFFFF"/>
      </a:lt1>
      <a:dk2>
        <a:srgbClr val="454240"/>
      </a:dk2>
      <a:lt2>
        <a:srgbClr val="C2C2C2"/>
      </a:lt2>
      <a:accent1>
        <a:srgbClr val="0090BB"/>
      </a:accent1>
      <a:accent2>
        <a:srgbClr val="22C2B5"/>
      </a:accent2>
      <a:accent3>
        <a:srgbClr val="B60033"/>
      </a:accent3>
      <a:accent4>
        <a:srgbClr val="47B552"/>
      </a:accent4>
      <a:accent5>
        <a:srgbClr val="E4046E"/>
      </a:accent5>
      <a:accent6>
        <a:srgbClr val="004467"/>
      </a:accent6>
      <a:hlink>
        <a:srgbClr val="0070C0"/>
      </a:hlink>
      <a:folHlink>
        <a:srgbClr val="44546A"/>
      </a:folHlink>
    </a:clrScheme>
    <a:fontScheme name="Lyngsoe font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A7A92EAF-C2B8-4526-B4E7-A0F4B5B6E0A1}" vid="{FA1B591C-E7FD-411F-A129-DE0BA0E59E1C}"/>
    </a:ext>
  </a:extLst>
</a:theme>
</file>

<file path=ppt/theme/theme7.xml><?xml version="1.0" encoding="utf-8"?>
<a:theme xmlns:a="http://schemas.openxmlformats.org/drawingml/2006/main" name="9_LyngsoeCorpTheme">
  <a:themeElements>
    <a:clrScheme name="LyngsoeCorpTheme">
      <a:dk1>
        <a:srgbClr val="000000"/>
      </a:dk1>
      <a:lt1>
        <a:srgbClr val="C6C6C6"/>
      </a:lt1>
      <a:dk2>
        <a:srgbClr val="A7A7A7"/>
      </a:dk2>
      <a:lt2>
        <a:srgbClr val="535353"/>
      </a:lt2>
      <a:accent1>
        <a:srgbClr val="004467"/>
      </a:accent1>
      <a:accent2>
        <a:srgbClr val="22C2B5"/>
      </a:accent2>
      <a:accent3>
        <a:srgbClr val="B60033"/>
      </a:accent3>
      <a:accent4>
        <a:srgbClr val="47B552"/>
      </a:accent4>
      <a:accent5>
        <a:srgbClr val="0090BB"/>
      </a:accent5>
      <a:accent6>
        <a:srgbClr val="E4046E"/>
      </a:accent6>
      <a:hlink>
        <a:srgbClr val="0000FF"/>
      </a:hlink>
      <a:folHlink>
        <a:srgbClr val="FF00FF"/>
      </a:folHlink>
    </a:clrScheme>
    <a:fontScheme name="LyngsoeCorp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LyngsoeCorp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C6C6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4_LyngsoeCorpTheme">
  <a:themeElements>
    <a:clrScheme name="Custom 14">
      <a:dk1>
        <a:sysClr val="windowText" lastClr="000000"/>
      </a:dk1>
      <a:lt1>
        <a:sysClr val="window" lastClr="FFFFFF"/>
      </a:lt1>
      <a:dk2>
        <a:srgbClr val="454240"/>
      </a:dk2>
      <a:lt2>
        <a:srgbClr val="C2C2C2"/>
      </a:lt2>
      <a:accent1>
        <a:srgbClr val="B60033"/>
      </a:accent1>
      <a:accent2>
        <a:srgbClr val="22C2B5"/>
      </a:accent2>
      <a:accent3>
        <a:srgbClr val="004467"/>
      </a:accent3>
      <a:accent4>
        <a:srgbClr val="0090BB"/>
      </a:accent4>
      <a:accent5>
        <a:srgbClr val="47B552"/>
      </a:accent5>
      <a:accent6>
        <a:srgbClr val="E4046E"/>
      </a:accent6>
      <a:hlink>
        <a:srgbClr val="B60033"/>
      </a:hlink>
      <a:folHlink>
        <a:srgbClr val="B60033"/>
      </a:folHlink>
    </a:clrScheme>
    <a:fontScheme name="Lyngsoe font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6AB0D3E4-6736-418B-9F56-925228B7AB59}" vid="{4807F008-33FE-4202-AC93-5F6140D069EA}"/>
    </a:ext>
  </a:extLst>
</a:theme>
</file>

<file path=ppt/theme/theme9.xml><?xml version="1.0" encoding="utf-8"?>
<a:theme xmlns:a="http://schemas.openxmlformats.org/drawingml/2006/main" name="3_LyngsoeCorpTheme">
  <a:themeElements>
    <a:clrScheme name="LS Logistic Color 2022">
      <a:dk1>
        <a:srgbClr val="006895"/>
      </a:dk1>
      <a:lt1>
        <a:srgbClr val="FFFFFF"/>
      </a:lt1>
      <a:dk2>
        <a:srgbClr val="3A4042"/>
      </a:dk2>
      <a:lt2>
        <a:srgbClr val="B2BDC0"/>
      </a:lt2>
      <a:accent1>
        <a:srgbClr val="006895"/>
      </a:accent1>
      <a:accent2>
        <a:srgbClr val="FFFFFF"/>
      </a:accent2>
      <a:accent3>
        <a:srgbClr val="F4F6F6"/>
      </a:accent3>
      <a:accent4>
        <a:srgbClr val="006895"/>
      </a:accent4>
      <a:accent5>
        <a:srgbClr val="BFE4F4"/>
      </a:accent5>
      <a:accent6>
        <a:srgbClr val="B6BDBF"/>
      </a:accent6>
      <a:hlink>
        <a:srgbClr val="D6D7D7"/>
      </a:hlink>
      <a:folHlink>
        <a:srgbClr val="D6D7D7"/>
      </a:folHlink>
    </a:clrScheme>
    <a:fontScheme name="Lyngsoe font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-point Logistics.pptx  -  Read-Only" id="{E02E9BD0-83B2-4911-BBB9-893E677D9F35}" vid="{FCD97214-56F3-45EA-B828-F5C7FAD0673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5E438FA7244DF49AEA56F24D9222D11" ma:contentTypeVersion="18" ma:contentTypeDescription="Opret et nyt dokument." ma:contentTypeScope="" ma:versionID="7c93610ad6dc6e7dcd335cec9c56d879">
  <xsd:schema xmlns:xsd="http://www.w3.org/2001/XMLSchema" xmlns:xs="http://www.w3.org/2001/XMLSchema" xmlns:p="http://schemas.microsoft.com/office/2006/metadata/properties" xmlns:ns1="http://schemas.microsoft.com/sharepoint/v3" xmlns:ns3="d2be5b1b-f6a9-46e2-b79c-2d21d71199fd" xmlns:ns4="98fe443b-1d2c-4229-aa4c-4d830a41b222" targetNamespace="http://schemas.microsoft.com/office/2006/metadata/properties" ma:root="true" ma:fieldsID="dca438e1bed0cb85f38b6f4c8e9fa15c" ns1:_="" ns3:_="" ns4:_="">
    <xsd:import namespace="http://schemas.microsoft.com/sharepoint/v3"/>
    <xsd:import namespace="d2be5b1b-f6a9-46e2-b79c-2d21d71199fd"/>
    <xsd:import namespace="98fe443b-1d2c-4229-aa4c-4d830a41b22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1:_ip_UnifiedCompliancePolicyProperties" minOccurs="0"/>
                <xsd:element ref="ns1:_ip_UnifiedCompliancePolicyUIActio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Egenskaber for Unified Compliance Policy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Handling for Unified Compliance Policy-grænseflad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be5b1b-f6a9-46e2-b79c-2d21d71199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fe443b-1d2c-4229-aa4c-4d830a41b22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ashværdi for deling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C92A4BE-6CFE-4948-A441-C16416AF6E11}">
  <ds:schemaRefs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metadata/properties"/>
    <ds:schemaRef ds:uri="d2be5b1b-f6a9-46e2-b79c-2d21d71199fd"/>
    <ds:schemaRef ds:uri="http://www.w3.org/XML/1998/namespace"/>
    <ds:schemaRef ds:uri="98fe443b-1d2c-4229-aa4c-4d830a41b222"/>
    <ds:schemaRef ds:uri="http://schemas.openxmlformats.org/package/2006/metadata/core-properties"/>
    <ds:schemaRef ds:uri="http://schemas.microsoft.com/sharepoint/v3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40D9C3B-D7A2-4D97-9A57-0F1CF8434EC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133884B-7768-49AD-A83F-3888626E70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2be5b1b-f6a9-46e2-b79c-2d21d71199fd"/>
    <ds:schemaRef ds:uri="98fe443b-1d2c-4229-aa4c-4d830a41b2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3880</TotalTime>
  <Words>819</Words>
  <Application>Microsoft Office PowerPoint</Application>
  <PresentationFormat>Widescreen</PresentationFormat>
  <Paragraphs>254</Paragraphs>
  <Slides>28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8</vt:i4>
      </vt:variant>
      <vt:variant>
        <vt:lpstr>Tema</vt:lpstr>
      </vt:variant>
      <vt:variant>
        <vt:i4>9</vt:i4>
      </vt:variant>
      <vt:variant>
        <vt:lpstr>Slidetitler</vt:lpstr>
      </vt:variant>
      <vt:variant>
        <vt:i4>28</vt:i4>
      </vt:variant>
    </vt:vector>
  </HeadingPairs>
  <TitlesOfParts>
    <vt:vector size="45" baseType="lpstr">
      <vt:lpstr>Open Sans</vt:lpstr>
      <vt:lpstr>Arial</vt:lpstr>
      <vt:lpstr>Calibri</vt:lpstr>
      <vt:lpstr>Helvetica</vt:lpstr>
      <vt:lpstr>Times New Roman</vt:lpstr>
      <vt:lpstr>ＭＳ Ｐゴシック</vt:lpstr>
      <vt:lpstr>Wingdings</vt:lpstr>
      <vt:lpstr>Calibri Light</vt:lpstr>
      <vt:lpstr>Office Theme</vt:lpstr>
      <vt:lpstr>1_Office Theme</vt:lpstr>
      <vt:lpstr>2_Office Theme</vt:lpstr>
      <vt:lpstr>3_Office Theme</vt:lpstr>
      <vt:lpstr>4_Office Theme</vt:lpstr>
      <vt:lpstr>1_LyngsoeCorpTheme</vt:lpstr>
      <vt:lpstr>9_LyngsoeCorpTheme</vt:lpstr>
      <vt:lpstr>4_LyngsoeCorpTheme</vt:lpstr>
      <vt:lpstr>3_LyngsoeCorpTheme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Kværndrup</dc:creator>
  <cp:lastModifiedBy>Anita Stig Vesterdal Holm (ANSN - Underviser - VJ - LMH)</cp:lastModifiedBy>
  <cp:revision>96</cp:revision>
  <dcterms:created xsi:type="dcterms:W3CDTF">2019-03-14T14:41:14Z</dcterms:created>
  <dcterms:modified xsi:type="dcterms:W3CDTF">2023-08-18T06:48:07Z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0x010100E5E438FA7244DF49AEA56F24D9222D11</vt:lpwstr>
  </property>
  <property fmtid="{D5CDD505-2E9C-101B-9397-08002B2CF9AE}" pid="3" name="_dlc_DocIdItemGuid">
    <vt:lpwstr>9043272b-4fa7-41ce-9030-8d44cbd98a51</vt:lpwstr>
  </property>
</Properties>
</file>